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8" r:id="rId4"/>
    <p:sldMasterId id="214748371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Della Respira"/>
      <p:regular r:id="rId35"/>
    </p:embeddedFont>
    <p:embeddedFont>
      <p:font typeface="DM Sans Light"/>
      <p:regular r:id="rId36"/>
      <p:bold r:id="rId37"/>
      <p:italic r:id="rId38"/>
      <p:boldItalic r:id="rId39"/>
    </p:embeddedFont>
    <p:embeddedFont>
      <p:font typeface="DM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regular.fntdata"/><Relationship Id="rId42" Type="http://schemas.openxmlformats.org/officeDocument/2006/relationships/font" Target="fonts/DMSans-italic.fntdata"/><Relationship Id="rId41" Type="http://schemas.openxmlformats.org/officeDocument/2006/relationships/font" Target="fonts/DMSans-bold.fntdata"/><Relationship Id="rId43" Type="http://schemas.openxmlformats.org/officeDocument/2006/relationships/font" Target="fonts/DM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DellaRespira-regular.fntdata"/><Relationship Id="rId34" Type="http://schemas.openxmlformats.org/officeDocument/2006/relationships/slide" Target="slides/slide28.xml"/><Relationship Id="rId37" Type="http://schemas.openxmlformats.org/officeDocument/2006/relationships/font" Target="fonts/DMSansLight-bold.fntdata"/><Relationship Id="rId36" Type="http://schemas.openxmlformats.org/officeDocument/2006/relationships/font" Target="fonts/DMSansLight-regular.fntdata"/><Relationship Id="rId39" Type="http://schemas.openxmlformats.org/officeDocument/2006/relationships/font" Target="fonts/DMSansLight-boldItalic.fntdata"/><Relationship Id="rId38" Type="http://schemas.openxmlformats.org/officeDocument/2006/relationships/font" Target="fonts/DMSansLight-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19323585c3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19323585c3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19323585c3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19323585c3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19323585c3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19323585c3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19323585c3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19323585c3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19323585c3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19323585c3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19323585c3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19323585c3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19323585c3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19323585c3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19323585c3_0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19323585c3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319323585c3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319323585c3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19323585c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19323585c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19323585c3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19323585c3_0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19323585c3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19323585c3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319323585c3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319323585c3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19323585c3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19323585c3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19323585c3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319323585c3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19323585c3_0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19323585c3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19323585c3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19323585c3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319323585c3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319323585c3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319323585c3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319323585c3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19323585c3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19323585c3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19323585c3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19323585c3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19323585c3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19323585c3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19323585c3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19323585c3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19323585c3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19323585c3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19323585c3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19323585c3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19323585c3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19323585c3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19323585c3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19323585c3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19323585c3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19323585c3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
    <p:spTree>
      <p:nvGrpSpPr>
        <p:cNvPr id="54" name="Shape 54"/>
        <p:cNvGrpSpPr/>
        <p:nvPr/>
      </p:nvGrpSpPr>
      <p:grpSpPr>
        <a:xfrm>
          <a:off x="0" y="0"/>
          <a:ext cx="0" cy="0"/>
          <a:chOff x="0" y="0"/>
          <a:chExt cx="0" cy="0"/>
        </a:xfrm>
      </p:grpSpPr>
      <p:sp>
        <p:nvSpPr>
          <p:cNvPr id="55" name="Google Shape;55;p14"/>
          <p:cNvSpPr/>
          <p:nvPr/>
        </p:nvSpPr>
        <p:spPr>
          <a:xfrm>
            <a:off x="274950" y="284775"/>
            <a:ext cx="8598900" cy="2478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56" name="Google Shape;56;p14"/>
          <p:cNvSpPr/>
          <p:nvPr/>
        </p:nvSpPr>
        <p:spPr>
          <a:xfrm>
            <a:off x="274950" y="2975835"/>
            <a:ext cx="4201200" cy="13137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latin typeface="DM Sans Light"/>
              <a:ea typeface="DM Sans Light"/>
              <a:cs typeface="DM Sans Light"/>
              <a:sym typeface="DM Sans Light"/>
            </a:endParaRPr>
          </a:p>
        </p:txBody>
      </p:sp>
      <p:sp>
        <p:nvSpPr>
          <p:cNvPr id="57" name="Google Shape;57;p14"/>
          <p:cNvSpPr/>
          <p:nvPr/>
        </p:nvSpPr>
        <p:spPr>
          <a:xfrm>
            <a:off x="274950" y="4501727"/>
            <a:ext cx="8598900" cy="357000"/>
          </a:xfrm>
          <a:prstGeom prst="roundRect">
            <a:avLst>
              <a:gd fmla="val 34148"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100">
              <a:latin typeface="Della Respira"/>
              <a:ea typeface="Della Respira"/>
              <a:cs typeface="Della Respira"/>
              <a:sym typeface="Della Respira"/>
            </a:endParaRPr>
          </a:p>
        </p:txBody>
      </p:sp>
      <p:sp>
        <p:nvSpPr>
          <p:cNvPr id="58" name="Google Shape;58;p14"/>
          <p:cNvSpPr txBox="1"/>
          <p:nvPr>
            <p:ph type="title"/>
          </p:nvPr>
        </p:nvSpPr>
        <p:spPr>
          <a:xfrm>
            <a:off x="274725" y="312763"/>
            <a:ext cx="8598900" cy="2478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
        <p:nvSpPr>
          <p:cNvPr id="59" name="Google Shape;59;p14"/>
          <p:cNvSpPr txBox="1"/>
          <p:nvPr>
            <p:ph idx="1" type="subTitle"/>
          </p:nvPr>
        </p:nvSpPr>
        <p:spPr>
          <a:xfrm>
            <a:off x="274725" y="2971100"/>
            <a:ext cx="4213200" cy="1313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4"/>
          <p:cNvSpPr txBox="1"/>
          <p:nvPr>
            <p:ph idx="2" type="subTitle"/>
          </p:nvPr>
        </p:nvSpPr>
        <p:spPr>
          <a:xfrm>
            <a:off x="279625" y="4509075"/>
            <a:ext cx="8598900" cy="357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6">
    <p:spTree>
      <p:nvGrpSpPr>
        <p:cNvPr id="61" name="Shape 61"/>
        <p:cNvGrpSpPr/>
        <p:nvPr/>
      </p:nvGrpSpPr>
      <p:grpSpPr>
        <a:xfrm>
          <a:off x="0" y="0"/>
          <a:ext cx="0" cy="0"/>
          <a:chOff x="0" y="0"/>
          <a:chExt cx="0" cy="0"/>
        </a:xfrm>
      </p:grpSpPr>
      <p:sp>
        <p:nvSpPr>
          <p:cNvPr id="62" name="Google Shape;62;p15"/>
          <p:cNvSpPr/>
          <p:nvPr/>
        </p:nvSpPr>
        <p:spPr>
          <a:xfrm>
            <a:off x="274950" y="1318300"/>
            <a:ext cx="8598900" cy="2478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63" name="Google Shape;63;p15"/>
          <p:cNvSpPr txBox="1"/>
          <p:nvPr>
            <p:ph type="title"/>
          </p:nvPr>
        </p:nvSpPr>
        <p:spPr>
          <a:xfrm>
            <a:off x="274725" y="1346288"/>
            <a:ext cx="8598900" cy="2478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CUSTOM_1">
    <p:spTree>
      <p:nvGrpSpPr>
        <p:cNvPr id="64" name="Shape 64"/>
        <p:cNvGrpSpPr/>
        <p:nvPr/>
      </p:nvGrpSpPr>
      <p:grpSpPr>
        <a:xfrm>
          <a:off x="0" y="0"/>
          <a:ext cx="0" cy="0"/>
          <a:chOff x="0" y="0"/>
          <a:chExt cx="0" cy="0"/>
        </a:xfrm>
      </p:grpSpPr>
      <p:sp>
        <p:nvSpPr>
          <p:cNvPr id="65" name="Google Shape;65;p16"/>
          <p:cNvSpPr/>
          <p:nvPr>
            <p:ph idx="2" type="pic"/>
          </p:nvPr>
        </p:nvSpPr>
        <p:spPr>
          <a:xfrm>
            <a:off x="4676850" y="1342250"/>
            <a:ext cx="4201200" cy="3510600"/>
          </a:xfrm>
          <a:prstGeom prst="roundRect">
            <a:avLst>
              <a:gd fmla="val 5775" name="adj"/>
            </a:avLst>
          </a:prstGeom>
          <a:noFill/>
          <a:ln cap="flat" cmpd="sng" w="9525">
            <a:solidFill>
              <a:schemeClr val="dk1"/>
            </a:solidFill>
            <a:prstDash val="solid"/>
            <a:round/>
            <a:headEnd len="sm" w="sm" type="none"/>
            <a:tailEnd len="sm" w="sm" type="none"/>
          </a:ln>
        </p:spPr>
      </p:sp>
      <p:sp>
        <p:nvSpPr>
          <p:cNvPr id="66" name="Google Shape;66;p16"/>
          <p:cNvSpPr/>
          <p:nvPr/>
        </p:nvSpPr>
        <p:spPr>
          <a:xfrm>
            <a:off x="274950" y="284775"/>
            <a:ext cx="8598900" cy="85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67" name="Google Shape;67;p16"/>
          <p:cNvSpPr/>
          <p:nvPr/>
        </p:nvSpPr>
        <p:spPr>
          <a:xfrm>
            <a:off x="274950" y="1348125"/>
            <a:ext cx="4201200" cy="3510600"/>
          </a:xfrm>
          <a:prstGeom prst="roundRect">
            <a:avLst>
              <a:gd fmla="val 5734"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68" name="Google Shape;68;p16"/>
          <p:cNvSpPr txBox="1"/>
          <p:nvPr>
            <p:ph idx="1" type="body"/>
          </p:nvPr>
        </p:nvSpPr>
        <p:spPr>
          <a:xfrm>
            <a:off x="496350" y="1593900"/>
            <a:ext cx="3754200" cy="2985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69" name="Google Shape;69;p16"/>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s and Assigned Sections">
  <p:cSld name="CUSTOM_2">
    <p:spTree>
      <p:nvGrpSpPr>
        <p:cNvPr id="70" name="Shape 70"/>
        <p:cNvGrpSpPr/>
        <p:nvPr/>
      </p:nvGrpSpPr>
      <p:grpSpPr>
        <a:xfrm>
          <a:off x="0" y="0"/>
          <a:ext cx="0" cy="0"/>
          <a:chOff x="0" y="0"/>
          <a:chExt cx="0" cy="0"/>
        </a:xfrm>
      </p:grpSpPr>
      <p:sp>
        <p:nvSpPr>
          <p:cNvPr id="71" name="Google Shape;71;p17"/>
          <p:cNvSpPr/>
          <p:nvPr>
            <p:ph idx="2" type="pic"/>
          </p:nvPr>
        </p:nvSpPr>
        <p:spPr>
          <a:xfrm>
            <a:off x="383625" y="1328875"/>
            <a:ext cx="1789200" cy="2277900"/>
          </a:xfrm>
          <a:prstGeom prst="ellipse">
            <a:avLst/>
          </a:prstGeom>
          <a:noFill/>
          <a:ln cap="flat" cmpd="sng" w="9525">
            <a:solidFill>
              <a:srgbClr val="000000"/>
            </a:solidFill>
            <a:prstDash val="solid"/>
            <a:round/>
            <a:headEnd len="sm" w="sm" type="none"/>
            <a:tailEnd len="sm" w="sm" type="none"/>
          </a:ln>
        </p:spPr>
      </p:sp>
      <p:sp>
        <p:nvSpPr>
          <p:cNvPr id="72" name="Google Shape;72;p17"/>
          <p:cNvSpPr/>
          <p:nvPr/>
        </p:nvSpPr>
        <p:spPr>
          <a:xfrm>
            <a:off x="274950" y="284775"/>
            <a:ext cx="8598900" cy="85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73" name="Google Shape;73;p17"/>
          <p:cNvSpPr/>
          <p:nvPr/>
        </p:nvSpPr>
        <p:spPr>
          <a:xfrm>
            <a:off x="275100" y="3790950"/>
            <a:ext cx="1998300" cy="3489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74" name="Google Shape;74;p17"/>
          <p:cNvSpPr/>
          <p:nvPr/>
        </p:nvSpPr>
        <p:spPr>
          <a:xfrm>
            <a:off x="275100" y="4251701"/>
            <a:ext cx="1998300" cy="606900"/>
          </a:xfrm>
          <a:prstGeom prst="roundRect">
            <a:avLst>
              <a:gd fmla="val 17449" name="adj"/>
            </a:avLst>
          </a:prstGeom>
          <a:solidFill>
            <a:schemeClr val="lt1"/>
          </a:solid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t/>
            </a:r>
            <a:endParaRPr sz="100">
              <a:latin typeface="DM Sans"/>
              <a:ea typeface="DM Sans"/>
              <a:cs typeface="DM Sans"/>
              <a:sym typeface="DM Sans"/>
            </a:endParaRPr>
          </a:p>
        </p:txBody>
      </p:sp>
      <p:sp>
        <p:nvSpPr>
          <p:cNvPr id="75" name="Google Shape;75;p17"/>
          <p:cNvSpPr/>
          <p:nvPr/>
        </p:nvSpPr>
        <p:spPr>
          <a:xfrm>
            <a:off x="2477850" y="4251701"/>
            <a:ext cx="1998300" cy="606900"/>
          </a:xfrm>
          <a:prstGeom prst="roundRect">
            <a:avLst>
              <a:gd fmla="val 17449" name="adj"/>
            </a:avLst>
          </a:prstGeom>
          <a:solidFill>
            <a:schemeClr val="lt1"/>
          </a:solid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t/>
            </a:r>
            <a:endParaRPr sz="600">
              <a:latin typeface="DM Sans"/>
              <a:ea typeface="DM Sans"/>
              <a:cs typeface="DM Sans"/>
              <a:sym typeface="DM Sans"/>
            </a:endParaRPr>
          </a:p>
        </p:txBody>
      </p:sp>
      <p:sp>
        <p:nvSpPr>
          <p:cNvPr id="76" name="Google Shape;76;p17"/>
          <p:cNvSpPr/>
          <p:nvPr/>
        </p:nvSpPr>
        <p:spPr>
          <a:xfrm>
            <a:off x="4672725" y="4251701"/>
            <a:ext cx="1998300" cy="606900"/>
          </a:xfrm>
          <a:prstGeom prst="roundRect">
            <a:avLst>
              <a:gd fmla="val 17449" name="adj"/>
            </a:avLst>
          </a:prstGeom>
          <a:solidFill>
            <a:schemeClr val="lt1"/>
          </a:solid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t/>
            </a:r>
            <a:endParaRPr sz="600">
              <a:latin typeface="DM Sans"/>
              <a:ea typeface="DM Sans"/>
              <a:cs typeface="DM Sans"/>
              <a:sym typeface="DM Sans"/>
            </a:endParaRPr>
          </a:p>
        </p:txBody>
      </p:sp>
      <p:sp>
        <p:nvSpPr>
          <p:cNvPr id="77" name="Google Shape;77;p17"/>
          <p:cNvSpPr/>
          <p:nvPr/>
        </p:nvSpPr>
        <p:spPr>
          <a:xfrm>
            <a:off x="6875475" y="4251701"/>
            <a:ext cx="1998300" cy="606900"/>
          </a:xfrm>
          <a:prstGeom prst="roundRect">
            <a:avLst>
              <a:gd fmla="val 17449" name="adj"/>
            </a:avLst>
          </a:prstGeom>
          <a:solidFill>
            <a:schemeClr val="lt1"/>
          </a:solid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t/>
            </a:r>
            <a:endParaRPr sz="600">
              <a:latin typeface="DM Sans"/>
              <a:ea typeface="DM Sans"/>
              <a:cs typeface="DM Sans"/>
              <a:sym typeface="DM Sans"/>
            </a:endParaRPr>
          </a:p>
        </p:txBody>
      </p:sp>
      <p:sp>
        <p:nvSpPr>
          <p:cNvPr id="78" name="Google Shape;78;p17"/>
          <p:cNvSpPr/>
          <p:nvPr/>
        </p:nvSpPr>
        <p:spPr>
          <a:xfrm>
            <a:off x="2477850" y="3790950"/>
            <a:ext cx="1998300" cy="3489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79" name="Google Shape;79;p17"/>
          <p:cNvSpPr/>
          <p:nvPr/>
        </p:nvSpPr>
        <p:spPr>
          <a:xfrm>
            <a:off x="4676663" y="3790950"/>
            <a:ext cx="1998300" cy="3489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80" name="Google Shape;80;p17"/>
          <p:cNvSpPr/>
          <p:nvPr/>
        </p:nvSpPr>
        <p:spPr>
          <a:xfrm>
            <a:off x="6875475" y="3790950"/>
            <a:ext cx="1998300" cy="3489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81" name="Google Shape;81;p17"/>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82" name="Google Shape;82;p17"/>
          <p:cNvSpPr txBox="1"/>
          <p:nvPr>
            <p:ph idx="1" type="subTitle"/>
          </p:nvPr>
        </p:nvSpPr>
        <p:spPr>
          <a:xfrm>
            <a:off x="274950" y="3791100"/>
            <a:ext cx="19983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83" name="Google Shape;83;p17"/>
          <p:cNvSpPr txBox="1"/>
          <p:nvPr>
            <p:ph idx="3" type="subTitle"/>
          </p:nvPr>
        </p:nvSpPr>
        <p:spPr>
          <a:xfrm>
            <a:off x="2475813" y="3791100"/>
            <a:ext cx="19983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84" name="Google Shape;84;p17"/>
          <p:cNvSpPr txBox="1"/>
          <p:nvPr>
            <p:ph idx="4" type="subTitle"/>
          </p:nvPr>
        </p:nvSpPr>
        <p:spPr>
          <a:xfrm>
            <a:off x="4675638" y="3791100"/>
            <a:ext cx="19983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85" name="Google Shape;85;p17"/>
          <p:cNvSpPr txBox="1"/>
          <p:nvPr>
            <p:ph idx="5" type="subTitle"/>
          </p:nvPr>
        </p:nvSpPr>
        <p:spPr>
          <a:xfrm>
            <a:off x="6875488" y="3791100"/>
            <a:ext cx="19983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86" name="Google Shape;86;p17"/>
          <p:cNvSpPr txBox="1"/>
          <p:nvPr>
            <p:ph idx="6" type="subTitle"/>
          </p:nvPr>
        </p:nvSpPr>
        <p:spPr>
          <a:xfrm>
            <a:off x="274950" y="4251700"/>
            <a:ext cx="1998300" cy="606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M Sans"/>
              <a:buNone/>
              <a:defRPr sz="1100">
                <a:latin typeface="DM Sans"/>
                <a:ea typeface="DM Sans"/>
                <a:cs typeface="DM Sans"/>
                <a:sym typeface="DM Sans"/>
              </a:defRPr>
            </a:lvl1pPr>
            <a:lvl2pPr lvl="1" algn="ctr">
              <a:spcBef>
                <a:spcPts val="0"/>
              </a:spcBef>
              <a:spcAft>
                <a:spcPts val="0"/>
              </a:spcAft>
              <a:buSzPts val="1100"/>
              <a:buFont typeface="DM Sans"/>
              <a:buNone/>
              <a:defRPr sz="1100"/>
            </a:lvl2pPr>
            <a:lvl3pPr lvl="2" algn="ctr">
              <a:spcBef>
                <a:spcPts val="0"/>
              </a:spcBef>
              <a:spcAft>
                <a:spcPts val="0"/>
              </a:spcAft>
              <a:buSzPts val="1100"/>
              <a:buFont typeface="DM Sans"/>
              <a:buNone/>
              <a:defRPr sz="1100"/>
            </a:lvl3pPr>
            <a:lvl4pPr lvl="3" algn="ctr">
              <a:spcBef>
                <a:spcPts val="0"/>
              </a:spcBef>
              <a:spcAft>
                <a:spcPts val="0"/>
              </a:spcAft>
              <a:buSzPts val="1100"/>
              <a:buFont typeface="DM Sans"/>
              <a:buNone/>
              <a:defRPr sz="1100"/>
            </a:lvl4pPr>
            <a:lvl5pPr lvl="4" algn="ctr">
              <a:spcBef>
                <a:spcPts val="0"/>
              </a:spcBef>
              <a:spcAft>
                <a:spcPts val="0"/>
              </a:spcAft>
              <a:buSzPts val="1100"/>
              <a:buFont typeface="DM Sans"/>
              <a:buNone/>
              <a:defRPr sz="1100"/>
            </a:lvl5pPr>
            <a:lvl6pPr lvl="5" algn="ctr">
              <a:spcBef>
                <a:spcPts val="0"/>
              </a:spcBef>
              <a:spcAft>
                <a:spcPts val="0"/>
              </a:spcAft>
              <a:buSzPts val="1100"/>
              <a:buFont typeface="DM Sans"/>
              <a:buNone/>
              <a:defRPr sz="1100"/>
            </a:lvl6pPr>
            <a:lvl7pPr lvl="6" algn="ctr">
              <a:spcBef>
                <a:spcPts val="0"/>
              </a:spcBef>
              <a:spcAft>
                <a:spcPts val="0"/>
              </a:spcAft>
              <a:buSzPts val="1100"/>
              <a:buFont typeface="DM Sans"/>
              <a:buNone/>
              <a:defRPr sz="1100"/>
            </a:lvl7pPr>
            <a:lvl8pPr lvl="7" algn="ctr">
              <a:spcBef>
                <a:spcPts val="0"/>
              </a:spcBef>
              <a:spcAft>
                <a:spcPts val="0"/>
              </a:spcAft>
              <a:buSzPts val="1100"/>
              <a:buFont typeface="DM Sans"/>
              <a:buNone/>
              <a:defRPr sz="1100"/>
            </a:lvl8pPr>
            <a:lvl9pPr lvl="8" algn="ctr">
              <a:spcBef>
                <a:spcPts val="0"/>
              </a:spcBef>
              <a:spcAft>
                <a:spcPts val="0"/>
              </a:spcAft>
              <a:buSzPts val="1100"/>
              <a:buFont typeface="DM Sans"/>
              <a:buNone/>
              <a:defRPr sz="1100"/>
            </a:lvl9pPr>
          </a:lstStyle>
          <a:p/>
        </p:txBody>
      </p:sp>
      <p:sp>
        <p:nvSpPr>
          <p:cNvPr id="87" name="Google Shape;87;p17"/>
          <p:cNvSpPr txBox="1"/>
          <p:nvPr>
            <p:ph idx="7" type="subTitle"/>
          </p:nvPr>
        </p:nvSpPr>
        <p:spPr>
          <a:xfrm>
            <a:off x="2477850" y="4251700"/>
            <a:ext cx="1998300" cy="606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M Sans"/>
              <a:buNone/>
              <a:defRPr sz="1100">
                <a:latin typeface="DM Sans"/>
                <a:ea typeface="DM Sans"/>
                <a:cs typeface="DM Sans"/>
                <a:sym typeface="DM Sans"/>
              </a:defRPr>
            </a:lvl1pPr>
            <a:lvl2pPr lvl="1" algn="ctr">
              <a:spcBef>
                <a:spcPts val="0"/>
              </a:spcBef>
              <a:spcAft>
                <a:spcPts val="0"/>
              </a:spcAft>
              <a:buSzPts val="1100"/>
              <a:buFont typeface="DM Sans"/>
              <a:buNone/>
              <a:defRPr sz="1100"/>
            </a:lvl2pPr>
            <a:lvl3pPr lvl="2" algn="ctr">
              <a:spcBef>
                <a:spcPts val="0"/>
              </a:spcBef>
              <a:spcAft>
                <a:spcPts val="0"/>
              </a:spcAft>
              <a:buSzPts val="1100"/>
              <a:buFont typeface="DM Sans"/>
              <a:buNone/>
              <a:defRPr sz="1100"/>
            </a:lvl3pPr>
            <a:lvl4pPr lvl="3" algn="ctr">
              <a:spcBef>
                <a:spcPts val="0"/>
              </a:spcBef>
              <a:spcAft>
                <a:spcPts val="0"/>
              </a:spcAft>
              <a:buSzPts val="1100"/>
              <a:buFont typeface="DM Sans"/>
              <a:buNone/>
              <a:defRPr sz="1100"/>
            </a:lvl4pPr>
            <a:lvl5pPr lvl="4" algn="ctr">
              <a:spcBef>
                <a:spcPts val="0"/>
              </a:spcBef>
              <a:spcAft>
                <a:spcPts val="0"/>
              </a:spcAft>
              <a:buSzPts val="1100"/>
              <a:buFont typeface="DM Sans"/>
              <a:buNone/>
              <a:defRPr sz="1100"/>
            </a:lvl5pPr>
            <a:lvl6pPr lvl="5" algn="ctr">
              <a:spcBef>
                <a:spcPts val="0"/>
              </a:spcBef>
              <a:spcAft>
                <a:spcPts val="0"/>
              </a:spcAft>
              <a:buSzPts val="1100"/>
              <a:buFont typeface="DM Sans"/>
              <a:buNone/>
              <a:defRPr sz="1100"/>
            </a:lvl6pPr>
            <a:lvl7pPr lvl="6" algn="ctr">
              <a:spcBef>
                <a:spcPts val="0"/>
              </a:spcBef>
              <a:spcAft>
                <a:spcPts val="0"/>
              </a:spcAft>
              <a:buSzPts val="1100"/>
              <a:buFont typeface="DM Sans"/>
              <a:buNone/>
              <a:defRPr sz="1100"/>
            </a:lvl7pPr>
            <a:lvl8pPr lvl="7" algn="ctr">
              <a:spcBef>
                <a:spcPts val="0"/>
              </a:spcBef>
              <a:spcAft>
                <a:spcPts val="0"/>
              </a:spcAft>
              <a:buSzPts val="1100"/>
              <a:buFont typeface="DM Sans"/>
              <a:buNone/>
              <a:defRPr sz="1100"/>
            </a:lvl8pPr>
            <a:lvl9pPr lvl="8" algn="ctr">
              <a:spcBef>
                <a:spcPts val="0"/>
              </a:spcBef>
              <a:spcAft>
                <a:spcPts val="0"/>
              </a:spcAft>
              <a:buSzPts val="1100"/>
              <a:buFont typeface="DM Sans"/>
              <a:buNone/>
              <a:defRPr sz="1100"/>
            </a:lvl9pPr>
          </a:lstStyle>
          <a:p/>
        </p:txBody>
      </p:sp>
      <p:sp>
        <p:nvSpPr>
          <p:cNvPr id="88" name="Google Shape;88;p17"/>
          <p:cNvSpPr txBox="1"/>
          <p:nvPr>
            <p:ph idx="8" type="subTitle"/>
          </p:nvPr>
        </p:nvSpPr>
        <p:spPr>
          <a:xfrm>
            <a:off x="4676663" y="4251700"/>
            <a:ext cx="1998300" cy="606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M Sans"/>
              <a:buNone/>
              <a:defRPr sz="1100">
                <a:latin typeface="DM Sans"/>
                <a:ea typeface="DM Sans"/>
                <a:cs typeface="DM Sans"/>
                <a:sym typeface="DM Sans"/>
              </a:defRPr>
            </a:lvl1pPr>
            <a:lvl2pPr lvl="1" algn="ctr">
              <a:spcBef>
                <a:spcPts val="0"/>
              </a:spcBef>
              <a:spcAft>
                <a:spcPts val="0"/>
              </a:spcAft>
              <a:buSzPts val="1100"/>
              <a:buFont typeface="DM Sans"/>
              <a:buNone/>
              <a:defRPr sz="1100"/>
            </a:lvl2pPr>
            <a:lvl3pPr lvl="2" algn="ctr">
              <a:spcBef>
                <a:spcPts val="0"/>
              </a:spcBef>
              <a:spcAft>
                <a:spcPts val="0"/>
              </a:spcAft>
              <a:buSzPts val="1100"/>
              <a:buFont typeface="DM Sans"/>
              <a:buNone/>
              <a:defRPr sz="1100"/>
            </a:lvl3pPr>
            <a:lvl4pPr lvl="3" algn="ctr">
              <a:spcBef>
                <a:spcPts val="0"/>
              </a:spcBef>
              <a:spcAft>
                <a:spcPts val="0"/>
              </a:spcAft>
              <a:buSzPts val="1100"/>
              <a:buFont typeface="DM Sans"/>
              <a:buNone/>
              <a:defRPr sz="1100"/>
            </a:lvl4pPr>
            <a:lvl5pPr lvl="4" algn="ctr">
              <a:spcBef>
                <a:spcPts val="0"/>
              </a:spcBef>
              <a:spcAft>
                <a:spcPts val="0"/>
              </a:spcAft>
              <a:buSzPts val="1100"/>
              <a:buFont typeface="DM Sans"/>
              <a:buNone/>
              <a:defRPr sz="1100"/>
            </a:lvl5pPr>
            <a:lvl6pPr lvl="5" algn="ctr">
              <a:spcBef>
                <a:spcPts val="0"/>
              </a:spcBef>
              <a:spcAft>
                <a:spcPts val="0"/>
              </a:spcAft>
              <a:buSzPts val="1100"/>
              <a:buFont typeface="DM Sans"/>
              <a:buNone/>
              <a:defRPr sz="1100"/>
            </a:lvl6pPr>
            <a:lvl7pPr lvl="6" algn="ctr">
              <a:spcBef>
                <a:spcPts val="0"/>
              </a:spcBef>
              <a:spcAft>
                <a:spcPts val="0"/>
              </a:spcAft>
              <a:buSzPts val="1100"/>
              <a:buFont typeface="DM Sans"/>
              <a:buNone/>
              <a:defRPr sz="1100"/>
            </a:lvl7pPr>
            <a:lvl8pPr lvl="7" algn="ctr">
              <a:spcBef>
                <a:spcPts val="0"/>
              </a:spcBef>
              <a:spcAft>
                <a:spcPts val="0"/>
              </a:spcAft>
              <a:buSzPts val="1100"/>
              <a:buFont typeface="DM Sans"/>
              <a:buNone/>
              <a:defRPr sz="1100"/>
            </a:lvl8pPr>
            <a:lvl9pPr lvl="8" algn="ctr">
              <a:spcBef>
                <a:spcPts val="0"/>
              </a:spcBef>
              <a:spcAft>
                <a:spcPts val="0"/>
              </a:spcAft>
              <a:buSzPts val="1100"/>
              <a:buFont typeface="DM Sans"/>
              <a:buNone/>
              <a:defRPr sz="1100"/>
            </a:lvl9pPr>
          </a:lstStyle>
          <a:p/>
        </p:txBody>
      </p:sp>
      <p:sp>
        <p:nvSpPr>
          <p:cNvPr id="89" name="Google Shape;89;p17"/>
          <p:cNvSpPr txBox="1"/>
          <p:nvPr>
            <p:ph idx="9" type="subTitle"/>
          </p:nvPr>
        </p:nvSpPr>
        <p:spPr>
          <a:xfrm>
            <a:off x="6867588" y="4251700"/>
            <a:ext cx="1998300" cy="606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M Sans"/>
              <a:buNone/>
              <a:defRPr sz="1100">
                <a:latin typeface="DM Sans"/>
                <a:ea typeface="DM Sans"/>
                <a:cs typeface="DM Sans"/>
                <a:sym typeface="DM Sans"/>
              </a:defRPr>
            </a:lvl1pPr>
            <a:lvl2pPr lvl="1" algn="ctr">
              <a:spcBef>
                <a:spcPts val="0"/>
              </a:spcBef>
              <a:spcAft>
                <a:spcPts val="0"/>
              </a:spcAft>
              <a:buSzPts val="1100"/>
              <a:buFont typeface="DM Sans"/>
              <a:buNone/>
              <a:defRPr sz="1100"/>
            </a:lvl2pPr>
            <a:lvl3pPr lvl="2" algn="ctr">
              <a:spcBef>
                <a:spcPts val="0"/>
              </a:spcBef>
              <a:spcAft>
                <a:spcPts val="0"/>
              </a:spcAft>
              <a:buSzPts val="1100"/>
              <a:buFont typeface="DM Sans"/>
              <a:buNone/>
              <a:defRPr sz="1100"/>
            </a:lvl3pPr>
            <a:lvl4pPr lvl="3" algn="ctr">
              <a:spcBef>
                <a:spcPts val="0"/>
              </a:spcBef>
              <a:spcAft>
                <a:spcPts val="0"/>
              </a:spcAft>
              <a:buSzPts val="1100"/>
              <a:buFont typeface="DM Sans"/>
              <a:buNone/>
              <a:defRPr sz="1100"/>
            </a:lvl4pPr>
            <a:lvl5pPr lvl="4" algn="ctr">
              <a:spcBef>
                <a:spcPts val="0"/>
              </a:spcBef>
              <a:spcAft>
                <a:spcPts val="0"/>
              </a:spcAft>
              <a:buSzPts val="1100"/>
              <a:buFont typeface="DM Sans"/>
              <a:buNone/>
              <a:defRPr sz="1100"/>
            </a:lvl5pPr>
            <a:lvl6pPr lvl="5" algn="ctr">
              <a:spcBef>
                <a:spcPts val="0"/>
              </a:spcBef>
              <a:spcAft>
                <a:spcPts val="0"/>
              </a:spcAft>
              <a:buSzPts val="1100"/>
              <a:buFont typeface="DM Sans"/>
              <a:buNone/>
              <a:defRPr sz="1100"/>
            </a:lvl6pPr>
            <a:lvl7pPr lvl="6" algn="ctr">
              <a:spcBef>
                <a:spcPts val="0"/>
              </a:spcBef>
              <a:spcAft>
                <a:spcPts val="0"/>
              </a:spcAft>
              <a:buSzPts val="1100"/>
              <a:buFont typeface="DM Sans"/>
              <a:buNone/>
              <a:defRPr sz="1100"/>
            </a:lvl7pPr>
            <a:lvl8pPr lvl="7" algn="ctr">
              <a:spcBef>
                <a:spcPts val="0"/>
              </a:spcBef>
              <a:spcAft>
                <a:spcPts val="0"/>
              </a:spcAft>
              <a:buSzPts val="1100"/>
              <a:buFont typeface="DM Sans"/>
              <a:buNone/>
              <a:defRPr sz="1100"/>
            </a:lvl8pPr>
            <a:lvl9pPr lvl="8" algn="ctr">
              <a:spcBef>
                <a:spcPts val="0"/>
              </a:spcBef>
              <a:spcAft>
                <a:spcPts val="0"/>
              </a:spcAft>
              <a:buSzPts val="1100"/>
              <a:buFont typeface="DM Sans"/>
              <a:buNone/>
              <a:defRPr sz="1100"/>
            </a:lvl9pPr>
          </a:lstStyle>
          <a:p/>
        </p:txBody>
      </p:sp>
      <p:sp>
        <p:nvSpPr>
          <p:cNvPr id="90" name="Google Shape;90;p17"/>
          <p:cNvSpPr/>
          <p:nvPr>
            <p:ph idx="13" type="pic"/>
          </p:nvPr>
        </p:nvSpPr>
        <p:spPr>
          <a:xfrm>
            <a:off x="2579800" y="1328875"/>
            <a:ext cx="1789200" cy="2277900"/>
          </a:xfrm>
          <a:prstGeom prst="ellipse">
            <a:avLst/>
          </a:prstGeom>
          <a:noFill/>
          <a:ln cap="flat" cmpd="sng" w="9525">
            <a:solidFill>
              <a:srgbClr val="000000"/>
            </a:solidFill>
            <a:prstDash val="solid"/>
            <a:round/>
            <a:headEnd len="sm" w="sm" type="none"/>
            <a:tailEnd len="sm" w="sm" type="none"/>
          </a:ln>
        </p:spPr>
      </p:sp>
      <p:sp>
        <p:nvSpPr>
          <p:cNvPr id="91" name="Google Shape;91;p17"/>
          <p:cNvSpPr/>
          <p:nvPr>
            <p:ph idx="14" type="pic"/>
          </p:nvPr>
        </p:nvSpPr>
        <p:spPr>
          <a:xfrm>
            <a:off x="4775975" y="1328875"/>
            <a:ext cx="1789200" cy="2277900"/>
          </a:xfrm>
          <a:prstGeom prst="ellipse">
            <a:avLst/>
          </a:prstGeom>
          <a:noFill/>
          <a:ln cap="flat" cmpd="sng" w="9525">
            <a:solidFill>
              <a:srgbClr val="000000"/>
            </a:solidFill>
            <a:prstDash val="solid"/>
            <a:round/>
            <a:headEnd len="sm" w="sm" type="none"/>
            <a:tailEnd len="sm" w="sm" type="none"/>
          </a:ln>
        </p:spPr>
      </p:sp>
      <p:sp>
        <p:nvSpPr>
          <p:cNvPr id="92" name="Google Shape;92;p17"/>
          <p:cNvSpPr/>
          <p:nvPr>
            <p:ph idx="15" type="pic"/>
          </p:nvPr>
        </p:nvSpPr>
        <p:spPr>
          <a:xfrm>
            <a:off x="6972150" y="1328875"/>
            <a:ext cx="1789200" cy="2277900"/>
          </a:xfrm>
          <a:prstGeom prst="ellipse">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3">
    <p:spTree>
      <p:nvGrpSpPr>
        <p:cNvPr id="93" name="Shape 93"/>
        <p:cNvGrpSpPr/>
        <p:nvPr/>
      </p:nvGrpSpPr>
      <p:grpSpPr>
        <a:xfrm>
          <a:off x="0" y="0"/>
          <a:ext cx="0" cy="0"/>
          <a:chOff x="0" y="0"/>
          <a:chExt cx="0" cy="0"/>
        </a:xfrm>
      </p:grpSpPr>
      <p:sp>
        <p:nvSpPr>
          <p:cNvPr id="94" name="Google Shape;94;p18"/>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95" name="Google Shape;95;p18"/>
          <p:cNvSpPr/>
          <p:nvPr/>
        </p:nvSpPr>
        <p:spPr>
          <a:xfrm>
            <a:off x="1655875" y="1348125"/>
            <a:ext cx="72180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96" name="Google Shape;96;p18"/>
          <p:cNvSpPr/>
          <p:nvPr/>
        </p:nvSpPr>
        <p:spPr>
          <a:xfrm>
            <a:off x="1655875" y="2100369"/>
            <a:ext cx="72180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97" name="Google Shape;97;p18"/>
          <p:cNvSpPr/>
          <p:nvPr/>
        </p:nvSpPr>
        <p:spPr>
          <a:xfrm>
            <a:off x="1655875" y="2837025"/>
            <a:ext cx="72180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200">
              <a:solidFill>
                <a:schemeClr val="dk1"/>
              </a:solidFill>
              <a:latin typeface="DM Sans Light"/>
              <a:ea typeface="DM Sans Light"/>
              <a:cs typeface="DM Sans Light"/>
              <a:sym typeface="DM Sans Light"/>
            </a:endParaRPr>
          </a:p>
        </p:txBody>
      </p:sp>
      <p:sp>
        <p:nvSpPr>
          <p:cNvPr id="98" name="Google Shape;98;p18"/>
          <p:cNvSpPr/>
          <p:nvPr/>
        </p:nvSpPr>
        <p:spPr>
          <a:xfrm>
            <a:off x="1655875" y="3573669"/>
            <a:ext cx="72180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200">
              <a:solidFill>
                <a:schemeClr val="dk1"/>
              </a:solidFill>
              <a:latin typeface="DM Sans Light"/>
              <a:ea typeface="DM Sans Light"/>
              <a:cs typeface="DM Sans Light"/>
              <a:sym typeface="DM Sans Light"/>
            </a:endParaRPr>
          </a:p>
        </p:txBody>
      </p:sp>
      <p:sp>
        <p:nvSpPr>
          <p:cNvPr id="99" name="Google Shape;99;p18"/>
          <p:cNvSpPr/>
          <p:nvPr/>
        </p:nvSpPr>
        <p:spPr>
          <a:xfrm>
            <a:off x="1655875" y="4315525"/>
            <a:ext cx="72180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100" name="Google Shape;100;p18"/>
          <p:cNvSpPr/>
          <p:nvPr/>
        </p:nvSpPr>
        <p:spPr>
          <a:xfrm>
            <a:off x="274950" y="1348075"/>
            <a:ext cx="11979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Clr>
                <a:schemeClr val="dk1"/>
              </a:buClr>
              <a:buSzPts val="1100"/>
              <a:buNone/>
            </a:pPr>
            <a:r>
              <a:t/>
            </a:r>
            <a:endParaRPr sz="100"/>
          </a:p>
        </p:txBody>
      </p:sp>
      <p:sp>
        <p:nvSpPr>
          <p:cNvPr id="101" name="Google Shape;101;p18"/>
          <p:cNvSpPr/>
          <p:nvPr/>
        </p:nvSpPr>
        <p:spPr>
          <a:xfrm>
            <a:off x="274950" y="2092550"/>
            <a:ext cx="11979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l">
              <a:lnSpc>
                <a:spcPct val="90000"/>
              </a:lnSpc>
              <a:spcBef>
                <a:spcPts val="0"/>
              </a:spcBef>
              <a:spcAft>
                <a:spcPts val="0"/>
              </a:spcAft>
              <a:buNone/>
            </a:pPr>
            <a:r>
              <a:t/>
            </a:r>
            <a:endParaRPr sz="100"/>
          </a:p>
        </p:txBody>
      </p:sp>
      <p:sp>
        <p:nvSpPr>
          <p:cNvPr id="102" name="Google Shape;102;p18"/>
          <p:cNvSpPr/>
          <p:nvPr/>
        </p:nvSpPr>
        <p:spPr>
          <a:xfrm>
            <a:off x="274950" y="2837025"/>
            <a:ext cx="11979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l">
              <a:lnSpc>
                <a:spcPct val="90000"/>
              </a:lnSpc>
              <a:spcBef>
                <a:spcPts val="0"/>
              </a:spcBef>
              <a:spcAft>
                <a:spcPts val="0"/>
              </a:spcAft>
              <a:buNone/>
            </a:pPr>
            <a:r>
              <a:t/>
            </a:r>
            <a:endParaRPr sz="100"/>
          </a:p>
        </p:txBody>
      </p:sp>
      <p:sp>
        <p:nvSpPr>
          <p:cNvPr id="103" name="Google Shape;103;p18"/>
          <p:cNvSpPr/>
          <p:nvPr/>
        </p:nvSpPr>
        <p:spPr>
          <a:xfrm>
            <a:off x="274950" y="3573675"/>
            <a:ext cx="11979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None/>
            </a:pPr>
            <a:r>
              <a:t/>
            </a:r>
            <a:endParaRPr sz="100"/>
          </a:p>
        </p:txBody>
      </p:sp>
      <p:sp>
        <p:nvSpPr>
          <p:cNvPr id="104" name="Google Shape;104;p18"/>
          <p:cNvSpPr/>
          <p:nvPr/>
        </p:nvSpPr>
        <p:spPr>
          <a:xfrm>
            <a:off x="274950" y="4310325"/>
            <a:ext cx="11979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None/>
            </a:pPr>
            <a:r>
              <a:t/>
            </a:r>
            <a:endParaRPr sz="100"/>
          </a:p>
        </p:txBody>
      </p:sp>
      <p:sp>
        <p:nvSpPr>
          <p:cNvPr id="105" name="Google Shape;105;p18"/>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06" name="Google Shape;106;p18"/>
          <p:cNvSpPr txBox="1"/>
          <p:nvPr>
            <p:ph idx="1" type="subTitle"/>
          </p:nvPr>
        </p:nvSpPr>
        <p:spPr>
          <a:xfrm>
            <a:off x="1655875" y="1348075"/>
            <a:ext cx="72180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p:txBody>
      </p:sp>
      <p:sp>
        <p:nvSpPr>
          <p:cNvPr id="107" name="Google Shape;107;p18"/>
          <p:cNvSpPr txBox="1"/>
          <p:nvPr>
            <p:ph idx="2" type="subTitle"/>
          </p:nvPr>
        </p:nvSpPr>
        <p:spPr>
          <a:xfrm>
            <a:off x="1655875" y="2092550"/>
            <a:ext cx="72180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p:txBody>
      </p:sp>
      <p:sp>
        <p:nvSpPr>
          <p:cNvPr id="108" name="Google Shape;108;p18"/>
          <p:cNvSpPr txBox="1"/>
          <p:nvPr>
            <p:ph idx="3" type="subTitle"/>
          </p:nvPr>
        </p:nvSpPr>
        <p:spPr>
          <a:xfrm>
            <a:off x="1655875" y="2837025"/>
            <a:ext cx="72180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p:txBody>
      </p:sp>
      <p:sp>
        <p:nvSpPr>
          <p:cNvPr id="109" name="Google Shape;109;p18"/>
          <p:cNvSpPr txBox="1"/>
          <p:nvPr>
            <p:ph idx="4" type="subTitle"/>
          </p:nvPr>
        </p:nvSpPr>
        <p:spPr>
          <a:xfrm>
            <a:off x="1655875" y="3576275"/>
            <a:ext cx="72180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p:txBody>
      </p:sp>
      <p:sp>
        <p:nvSpPr>
          <p:cNvPr id="110" name="Google Shape;110;p18"/>
          <p:cNvSpPr txBox="1"/>
          <p:nvPr>
            <p:ph idx="5" type="subTitle"/>
          </p:nvPr>
        </p:nvSpPr>
        <p:spPr>
          <a:xfrm>
            <a:off x="1655875" y="4315525"/>
            <a:ext cx="72180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p:txBody>
      </p:sp>
      <p:sp>
        <p:nvSpPr>
          <p:cNvPr id="111" name="Google Shape;111;p18"/>
          <p:cNvSpPr txBox="1"/>
          <p:nvPr>
            <p:ph idx="6" type="subTitle"/>
          </p:nvPr>
        </p:nvSpPr>
        <p:spPr>
          <a:xfrm flipH="1">
            <a:off x="91975" y="1369047"/>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112" name="Google Shape;112;p18"/>
          <p:cNvSpPr txBox="1"/>
          <p:nvPr>
            <p:ph idx="7" type="subTitle"/>
          </p:nvPr>
        </p:nvSpPr>
        <p:spPr>
          <a:xfrm flipH="1">
            <a:off x="91975" y="2113547"/>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113" name="Google Shape;113;p18"/>
          <p:cNvSpPr txBox="1"/>
          <p:nvPr>
            <p:ph idx="8" type="subTitle"/>
          </p:nvPr>
        </p:nvSpPr>
        <p:spPr>
          <a:xfrm flipH="1">
            <a:off x="91975" y="2854085"/>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114" name="Google Shape;114;p18"/>
          <p:cNvSpPr txBox="1"/>
          <p:nvPr>
            <p:ph idx="9" type="subTitle"/>
          </p:nvPr>
        </p:nvSpPr>
        <p:spPr>
          <a:xfrm flipH="1">
            <a:off x="91975" y="3592685"/>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115" name="Google Shape;115;p18"/>
          <p:cNvSpPr txBox="1"/>
          <p:nvPr>
            <p:ph idx="13" type="subTitle"/>
          </p:nvPr>
        </p:nvSpPr>
        <p:spPr>
          <a:xfrm flipH="1">
            <a:off x="91975" y="4336485"/>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orybook 1">
  <p:cSld name="CUSTOM_4">
    <p:spTree>
      <p:nvGrpSpPr>
        <p:cNvPr id="116" name="Shape 116"/>
        <p:cNvGrpSpPr/>
        <p:nvPr/>
      </p:nvGrpSpPr>
      <p:grpSpPr>
        <a:xfrm>
          <a:off x="0" y="0"/>
          <a:ext cx="0" cy="0"/>
          <a:chOff x="0" y="0"/>
          <a:chExt cx="0" cy="0"/>
        </a:xfrm>
      </p:grpSpPr>
      <p:sp>
        <p:nvSpPr>
          <p:cNvPr id="117" name="Google Shape;117;p19"/>
          <p:cNvSpPr/>
          <p:nvPr>
            <p:ph idx="2" type="pic"/>
          </p:nvPr>
        </p:nvSpPr>
        <p:spPr>
          <a:xfrm>
            <a:off x="4676850" y="279050"/>
            <a:ext cx="4201200" cy="4573800"/>
          </a:xfrm>
          <a:prstGeom prst="roundRect">
            <a:avLst>
              <a:gd fmla="val 4826" name="adj"/>
            </a:avLst>
          </a:prstGeom>
          <a:noFill/>
          <a:ln cap="flat" cmpd="sng" w="9525">
            <a:solidFill>
              <a:schemeClr val="dk1"/>
            </a:solidFill>
            <a:prstDash val="solid"/>
            <a:round/>
            <a:headEnd len="sm" w="sm" type="none"/>
            <a:tailEnd len="sm" w="sm" type="none"/>
          </a:ln>
        </p:spPr>
      </p:sp>
      <p:sp>
        <p:nvSpPr>
          <p:cNvPr id="118" name="Google Shape;118;p19"/>
          <p:cNvSpPr/>
          <p:nvPr/>
        </p:nvSpPr>
        <p:spPr>
          <a:xfrm>
            <a:off x="274950" y="1164975"/>
            <a:ext cx="4201200" cy="36936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19" name="Google Shape;119;p19"/>
          <p:cNvSpPr txBox="1"/>
          <p:nvPr>
            <p:ph idx="1" type="body"/>
          </p:nvPr>
        </p:nvSpPr>
        <p:spPr>
          <a:xfrm>
            <a:off x="510325" y="1412150"/>
            <a:ext cx="3733200" cy="3166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20" name="Google Shape;120;p19"/>
          <p:cNvSpPr/>
          <p:nvPr/>
        </p:nvSpPr>
        <p:spPr>
          <a:xfrm>
            <a:off x="274950" y="284775"/>
            <a:ext cx="4201200" cy="704400"/>
          </a:xfrm>
          <a:prstGeom prst="roundRect">
            <a:avLst>
              <a:gd fmla="val 25275"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400"/>
          </a:p>
        </p:txBody>
      </p:sp>
      <p:sp>
        <p:nvSpPr>
          <p:cNvPr id="121" name="Google Shape;121;p19"/>
          <p:cNvSpPr txBox="1"/>
          <p:nvPr>
            <p:ph type="title"/>
          </p:nvPr>
        </p:nvSpPr>
        <p:spPr>
          <a:xfrm>
            <a:off x="272650" y="327125"/>
            <a:ext cx="42012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22" name="Google Shape;122;p19"/>
          <p:cNvSpPr/>
          <p:nvPr/>
        </p:nvSpPr>
        <p:spPr>
          <a:xfrm>
            <a:off x="8008325" y="109825"/>
            <a:ext cx="1018200" cy="3957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100"/>
          </a:p>
        </p:txBody>
      </p:sp>
      <p:sp>
        <p:nvSpPr>
          <p:cNvPr id="123" name="Google Shape;123;p19"/>
          <p:cNvSpPr txBox="1"/>
          <p:nvPr>
            <p:ph idx="3" type="subTitle"/>
          </p:nvPr>
        </p:nvSpPr>
        <p:spPr>
          <a:xfrm>
            <a:off x="8008325" y="109825"/>
            <a:ext cx="1018200" cy="39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ella Respira"/>
              <a:buNone/>
              <a:defRPr b="1" sz="11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orybook 2">
  <p:cSld name="CUSTOM_5">
    <p:spTree>
      <p:nvGrpSpPr>
        <p:cNvPr id="124" name="Shape 124"/>
        <p:cNvGrpSpPr/>
        <p:nvPr/>
      </p:nvGrpSpPr>
      <p:grpSpPr>
        <a:xfrm>
          <a:off x="0" y="0"/>
          <a:ext cx="0" cy="0"/>
          <a:chOff x="0" y="0"/>
          <a:chExt cx="0" cy="0"/>
        </a:xfrm>
      </p:grpSpPr>
      <p:sp>
        <p:nvSpPr>
          <p:cNvPr id="125" name="Google Shape;125;p20"/>
          <p:cNvSpPr/>
          <p:nvPr>
            <p:ph idx="2" type="pic"/>
          </p:nvPr>
        </p:nvSpPr>
        <p:spPr>
          <a:xfrm>
            <a:off x="6781525" y="279050"/>
            <a:ext cx="2096400" cy="4573800"/>
          </a:xfrm>
          <a:prstGeom prst="roundRect">
            <a:avLst>
              <a:gd fmla="val 9650" name="adj"/>
            </a:avLst>
          </a:prstGeom>
          <a:noFill/>
          <a:ln cap="flat" cmpd="sng" w="9525">
            <a:solidFill>
              <a:schemeClr val="dk1"/>
            </a:solidFill>
            <a:prstDash val="solid"/>
            <a:round/>
            <a:headEnd len="sm" w="sm" type="none"/>
            <a:tailEnd len="sm" w="sm" type="none"/>
          </a:ln>
        </p:spPr>
      </p:sp>
      <p:sp>
        <p:nvSpPr>
          <p:cNvPr id="126" name="Google Shape;126;p20"/>
          <p:cNvSpPr/>
          <p:nvPr/>
        </p:nvSpPr>
        <p:spPr>
          <a:xfrm>
            <a:off x="274950" y="1164975"/>
            <a:ext cx="6304500" cy="3693600"/>
          </a:xfrm>
          <a:prstGeom prst="roundRect">
            <a:avLst>
              <a:gd fmla="val 5734"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27" name="Google Shape;127;p20"/>
          <p:cNvSpPr txBox="1"/>
          <p:nvPr>
            <p:ph idx="1" type="body"/>
          </p:nvPr>
        </p:nvSpPr>
        <p:spPr>
          <a:xfrm>
            <a:off x="552284" y="1335950"/>
            <a:ext cx="5739600" cy="31737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28" name="Google Shape;128;p20"/>
          <p:cNvSpPr/>
          <p:nvPr/>
        </p:nvSpPr>
        <p:spPr>
          <a:xfrm>
            <a:off x="274950" y="284775"/>
            <a:ext cx="3417900" cy="70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29" name="Google Shape;129;p20"/>
          <p:cNvSpPr txBox="1"/>
          <p:nvPr>
            <p:ph type="title"/>
          </p:nvPr>
        </p:nvSpPr>
        <p:spPr>
          <a:xfrm>
            <a:off x="272650" y="327125"/>
            <a:ext cx="34179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30" name="Google Shape;130;p20"/>
          <p:cNvSpPr/>
          <p:nvPr/>
        </p:nvSpPr>
        <p:spPr>
          <a:xfrm>
            <a:off x="3890600" y="284775"/>
            <a:ext cx="2688900" cy="704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31" name="Google Shape;131;p20"/>
          <p:cNvSpPr txBox="1"/>
          <p:nvPr>
            <p:ph idx="3" type="subTitle"/>
          </p:nvPr>
        </p:nvSpPr>
        <p:spPr>
          <a:xfrm>
            <a:off x="3890675" y="284775"/>
            <a:ext cx="26889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orybook 3">
  <p:cSld name="CUSTOM_6">
    <p:spTree>
      <p:nvGrpSpPr>
        <p:cNvPr id="132" name="Shape 132"/>
        <p:cNvGrpSpPr/>
        <p:nvPr/>
      </p:nvGrpSpPr>
      <p:grpSpPr>
        <a:xfrm>
          <a:off x="0" y="0"/>
          <a:ext cx="0" cy="0"/>
          <a:chOff x="0" y="0"/>
          <a:chExt cx="0" cy="0"/>
        </a:xfrm>
      </p:grpSpPr>
      <p:sp>
        <p:nvSpPr>
          <p:cNvPr id="133" name="Google Shape;133;p21"/>
          <p:cNvSpPr/>
          <p:nvPr/>
        </p:nvSpPr>
        <p:spPr>
          <a:xfrm>
            <a:off x="274950" y="1164975"/>
            <a:ext cx="8598900" cy="3693600"/>
          </a:xfrm>
          <a:prstGeom prst="roundRect">
            <a:avLst>
              <a:gd fmla="val 573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34" name="Google Shape;134;p21"/>
          <p:cNvSpPr txBox="1"/>
          <p:nvPr>
            <p:ph idx="1" type="body"/>
          </p:nvPr>
        </p:nvSpPr>
        <p:spPr>
          <a:xfrm>
            <a:off x="552275" y="1405150"/>
            <a:ext cx="8060400" cy="3180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35" name="Google Shape;135;p21"/>
          <p:cNvSpPr/>
          <p:nvPr/>
        </p:nvSpPr>
        <p:spPr>
          <a:xfrm>
            <a:off x="274950" y="284775"/>
            <a:ext cx="5719200" cy="70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36" name="Google Shape;136;p21"/>
          <p:cNvSpPr/>
          <p:nvPr/>
        </p:nvSpPr>
        <p:spPr>
          <a:xfrm>
            <a:off x="6184900" y="284775"/>
            <a:ext cx="2688900" cy="704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37" name="Google Shape;137;p21"/>
          <p:cNvSpPr txBox="1"/>
          <p:nvPr>
            <p:ph type="title"/>
          </p:nvPr>
        </p:nvSpPr>
        <p:spPr>
          <a:xfrm>
            <a:off x="272650" y="327125"/>
            <a:ext cx="57192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38" name="Google Shape;138;p21"/>
          <p:cNvSpPr/>
          <p:nvPr/>
        </p:nvSpPr>
        <p:spPr>
          <a:xfrm>
            <a:off x="109155" y="109825"/>
            <a:ext cx="1018200" cy="3957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100"/>
          </a:p>
        </p:txBody>
      </p:sp>
      <p:sp>
        <p:nvSpPr>
          <p:cNvPr id="139" name="Google Shape;139;p21"/>
          <p:cNvSpPr txBox="1"/>
          <p:nvPr>
            <p:ph idx="2" type="subTitle"/>
          </p:nvPr>
        </p:nvSpPr>
        <p:spPr>
          <a:xfrm>
            <a:off x="109150" y="109825"/>
            <a:ext cx="1018200" cy="39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ella Respira"/>
              <a:buNone/>
              <a:defRPr b="1" sz="11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21"/>
          <p:cNvSpPr txBox="1"/>
          <p:nvPr>
            <p:ph idx="3" type="subTitle"/>
          </p:nvPr>
        </p:nvSpPr>
        <p:spPr>
          <a:xfrm>
            <a:off x="6184900" y="284775"/>
            <a:ext cx="26889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1">
  <p:cSld name="CUSTOM_7">
    <p:spTree>
      <p:nvGrpSpPr>
        <p:cNvPr id="141" name="Shape 141"/>
        <p:cNvGrpSpPr/>
        <p:nvPr/>
      </p:nvGrpSpPr>
      <p:grpSpPr>
        <a:xfrm>
          <a:off x="0" y="0"/>
          <a:ext cx="0" cy="0"/>
          <a:chOff x="0" y="0"/>
          <a:chExt cx="0" cy="0"/>
        </a:xfrm>
      </p:grpSpPr>
      <p:sp>
        <p:nvSpPr>
          <p:cNvPr id="142" name="Google Shape;142;p22"/>
          <p:cNvSpPr/>
          <p:nvPr>
            <p:ph idx="2" type="pic"/>
          </p:nvPr>
        </p:nvSpPr>
        <p:spPr>
          <a:xfrm>
            <a:off x="274950" y="1159275"/>
            <a:ext cx="2096400" cy="3705000"/>
          </a:xfrm>
          <a:prstGeom prst="roundRect">
            <a:avLst>
              <a:gd fmla="val 11005" name="adj"/>
            </a:avLst>
          </a:prstGeom>
          <a:noFill/>
          <a:ln cap="flat" cmpd="sng" w="9525">
            <a:solidFill>
              <a:srgbClr val="000000"/>
            </a:solidFill>
            <a:prstDash val="solid"/>
            <a:round/>
            <a:headEnd len="sm" w="sm" type="none"/>
            <a:tailEnd len="sm" w="sm" type="none"/>
          </a:ln>
        </p:spPr>
      </p:sp>
      <p:sp>
        <p:nvSpPr>
          <p:cNvPr id="143" name="Google Shape;143;p22"/>
          <p:cNvSpPr/>
          <p:nvPr/>
        </p:nvSpPr>
        <p:spPr>
          <a:xfrm>
            <a:off x="2547100" y="284775"/>
            <a:ext cx="6326700" cy="70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44" name="Google Shape;144;p22"/>
          <p:cNvSpPr/>
          <p:nvPr/>
        </p:nvSpPr>
        <p:spPr>
          <a:xfrm>
            <a:off x="2547100" y="1164975"/>
            <a:ext cx="6326700" cy="3693600"/>
          </a:xfrm>
          <a:prstGeom prst="roundRect">
            <a:avLst>
              <a:gd fmla="val 5734"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45" name="Google Shape;145;p22"/>
          <p:cNvSpPr/>
          <p:nvPr/>
        </p:nvSpPr>
        <p:spPr>
          <a:xfrm>
            <a:off x="274950" y="284775"/>
            <a:ext cx="2096400" cy="7044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46" name="Google Shape;146;p22"/>
          <p:cNvSpPr txBox="1"/>
          <p:nvPr/>
        </p:nvSpPr>
        <p:spPr>
          <a:xfrm>
            <a:off x="2840350" y="1414100"/>
            <a:ext cx="5740200" cy="316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latin typeface="DM Sans"/>
              <a:ea typeface="DM Sans"/>
              <a:cs typeface="DM Sans"/>
              <a:sym typeface="DM Sans"/>
            </a:endParaRPr>
          </a:p>
        </p:txBody>
      </p:sp>
      <p:sp>
        <p:nvSpPr>
          <p:cNvPr id="147" name="Google Shape;147;p22"/>
          <p:cNvSpPr txBox="1"/>
          <p:nvPr>
            <p:ph idx="1" type="body"/>
          </p:nvPr>
        </p:nvSpPr>
        <p:spPr>
          <a:xfrm>
            <a:off x="2845275" y="1412150"/>
            <a:ext cx="5732400" cy="3166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48" name="Google Shape;148;p22"/>
          <p:cNvSpPr txBox="1"/>
          <p:nvPr>
            <p:ph type="title"/>
          </p:nvPr>
        </p:nvSpPr>
        <p:spPr>
          <a:xfrm>
            <a:off x="254710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49" name="Google Shape;149;p22"/>
          <p:cNvSpPr txBox="1"/>
          <p:nvPr>
            <p:ph idx="3" type="subTitle"/>
          </p:nvPr>
        </p:nvSpPr>
        <p:spPr>
          <a:xfrm>
            <a:off x="274950" y="2847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1 Alt">
  <p:cSld name="CUSTOM_7_1">
    <p:spTree>
      <p:nvGrpSpPr>
        <p:cNvPr id="150" name="Shape 150"/>
        <p:cNvGrpSpPr/>
        <p:nvPr/>
      </p:nvGrpSpPr>
      <p:grpSpPr>
        <a:xfrm>
          <a:off x="0" y="0"/>
          <a:ext cx="0" cy="0"/>
          <a:chOff x="0" y="0"/>
          <a:chExt cx="0" cy="0"/>
        </a:xfrm>
      </p:grpSpPr>
      <p:sp>
        <p:nvSpPr>
          <p:cNvPr id="151" name="Google Shape;151;p23"/>
          <p:cNvSpPr/>
          <p:nvPr>
            <p:ph idx="2" type="pic"/>
          </p:nvPr>
        </p:nvSpPr>
        <p:spPr>
          <a:xfrm>
            <a:off x="2547100" y="1159275"/>
            <a:ext cx="6326700" cy="3705000"/>
          </a:xfrm>
          <a:prstGeom prst="roundRect">
            <a:avLst>
              <a:gd fmla="val 6538" name="adj"/>
            </a:avLst>
          </a:prstGeom>
          <a:noFill/>
          <a:ln cap="flat" cmpd="sng" w="9525">
            <a:solidFill>
              <a:srgbClr val="000000"/>
            </a:solidFill>
            <a:prstDash val="solid"/>
            <a:round/>
            <a:headEnd len="sm" w="sm" type="none"/>
            <a:tailEnd len="sm" w="sm" type="none"/>
          </a:ln>
        </p:spPr>
      </p:sp>
      <p:sp>
        <p:nvSpPr>
          <p:cNvPr id="152" name="Google Shape;152;p23"/>
          <p:cNvSpPr txBox="1"/>
          <p:nvPr>
            <p:ph idx="1" type="body"/>
          </p:nvPr>
        </p:nvSpPr>
        <p:spPr>
          <a:xfrm>
            <a:off x="496375" y="1377200"/>
            <a:ext cx="1663800" cy="3250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53" name="Google Shape;153;p23"/>
          <p:cNvSpPr/>
          <p:nvPr/>
        </p:nvSpPr>
        <p:spPr>
          <a:xfrm>
            <a:off x="2547100" y="284775"/>
            <a:ext cx="6326700" cy="70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54" name="Google Shape;154;p23"/>
          <p:cNvSpPr/>
          <p:nvPr/>
        </p:nvSpPr>
        <p:spPr>
          <a:xfrm>
            <a:off x="274950" y="284775"/>
            <a:ext cx="2096400" cy="7044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55" name="Google Shape;155;p23"/>
          <p:cNvSpPr txBox="1"/>
          <p:nvPr>
            <p:ph type="title"/>
          </p:nvPr>
        </p:nvSpPr>
        <p:spPr>
          <a:xfrm>
            <a:off x="254710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56" name="Google Shape;156;p23"/>
          <p:cNvSpPr txBox="1"/>
          <p:nvPr>
            <p:ph idx="3" type="subTitle"/>
          </p:nvPr>
        </p:nvSpPr>
        <p:spPr>
          <a:xfrm>
            <a:off x="274950" y="2847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1 Editable">
  <p:cSld name="CUSTOM_7_1_1">
    <p:spTree>
      <p:nvGrpSpPr>
        <p:cNvPr id="157" name="Shape 157"/>
        <p:cNvGrpSpPr/>
        <p:nvPr/>
      </p:nvGrpSpPr>
      <p:grpSpPr>
        <a:xfrm>
          <a:off x="0" y="0"/>
          <a:ext cx="0" cy="0"/>
          <a:chOff x="0" y="0"/>
          <a:chExt cx="0" cy="0"/>
        </a:xfrm>
      </p:grpSpPr>
      <p:sp>
        <p:nvSpPr>
          <p:cNvPr id="158" name="Google Shape;158;p24"/>
          <p:cNvSpPr/>
          <p:nvPr>
            <p:ph idx="2" type="pic"/>
          </p:nvPr>
        </p:nvSpPr>
        <p:spPr>
          <a:xfrm>
            <a:off x="4672600" y="1159275"/>
            <a:ext cx="4201200" cy="3705000"/>
          </a:xfrm>
          <a:prstGeom prst="roundRect">
            <a:avLst>
              <a:gd fmla="val 6294" name="adj"/>
            </a:avLst>
          </a:prstGeom>
          <a:noFill/>
          <a:ln cap="flat" cmpd="sng" w="9525">
            <a:solidFill>
              <a:srgbClr val="000000"/>
            </a:solidFill>
            <a:prstDash val="solid"/>
            <a:round/>
            <a:headEnd len="sm" w="sm" type="none"/>
            <a:tailEnd len="sm" w="sm" type="none"/>
          </a:ln>
        </p:spPr>
      </p:sp>
      <p:sp>
        <p:nvSpPr>
          <p:cNvPr id="159" name="Google Shape;159;p24"/>
          <p:cNvSpPr txBox="1"/>
          <p:nvPr>
            <p:ph idx="1" type="body"/>
          </p:nvPr>
        </p:nvSpPr>
        <p:spPr>
          <a:xfrm>
            <a:off x="496375" y="1377200"/>
            <a:ext cx="3772800" cy="3250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60" name="Google Shape;160;p24"/>
          <p:cNvSpPr/>
          <p:nvPr/>
        </p:nvSpPr>
        <p:spPr>
          <a:xfrm>
            <a:off x="2547100" y="284775"/>
            <a:ext cx="6326700" cy="70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61" name="Google Shape;161;p24"/>
          <p:cNvSpPr/>
          <p:nvPr/>
        </p:nvSpPr>
        <p:spPr>
          <a:xfrm>
            <a:off x="274950" y="284775"/>
            <a:ext cx="2096400" cy="7044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62" name="Google Shape;162;p24"/>
          <p:cNvSpPr txBox="1"/>
          <p:nvPr>
            <p:ph type="title"/>
          </p:nvPr>
        </p:nvSpPr>
        <p:spPr>
          <a:xfrm>
            <a:off x="254710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63" name="Google Shape;163;p24"/>
          <p:cNvSpPr txBox="1"/>
          <p:nvPr>
            <p:ph idx="3" type="subTitle"/>
          </p:nvPr>
        </p:nvSpPr>
        <p:spPr>
          <a:xfrm>
            <a:off x="274950" y="2847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2">
  <p:cSld name="CUSTOM_8">
    <p:spTree>
      <p:nvGrpSpPr>
        <p:cNvPr id="164" name="Shape 164"/>
        <p:cNvGrpSpPr/>
        <p:nvPr/>
      </p:nvGrpSpPr>
      <p:grpSpPr>
        <a:xfrm>
          <a:off x="0" y="0"/>
          <a:ext cx="0" cy="0"/>
          <a:chOff x="0" y="0"/>
          <a:chExt cx="0" cy="0"/>
        </a:xfrm>
      </p:grpSpPr>
      <p:sp>
        <p:nvSpPr>
          <p:cNvPr id="165" name="Google Shape;165;p25"/>
          <p:cNvSpPr/>
          <p:nvPr>
            <p:ph idx="2" type="pic"/>
          </p:nvPr>
        </p:nvSpPr>
        <p:spPr>
          <a:xfrm>
            <a:off x="6777400" y="1159275"/>
            <a:ext cx="2096400" cy="3705000"/>
          </a:xfrm>
          <a:prstGeom prst="roundRect">
            <a:avLst>
              <a:gd fmla="val 11005" name="adj"/>
            </a:avLst>
          </a:prstGeom>
          <a:noFill/>
          <a:ln cap="flat" cmpd="sng" w="9525">
            <a:solidFill>
              <a:srgbClr val="000000"/>
            </a:solidFill>
            <a:prstDash val="solid"/>
            <a:round/>
            <a:headEnd len="sm" w="sm" type="none"/>
            <a:tailEnd len="sm" w="sm" type="none"/>
          </a:ln>
        </p:spPr>
      </p:sp>
      <p:sp>
        <p:nvSpPr>
          <p:cNvPr id="166" name="Google Shape;166;p25"/>
          <p:cNvSpPr/>
          <p:nvPr/>
        </p:nvSpPr>
        <p:spPr>
          <a:xfrm>
            <a:off x="274950" y="1164975"/>
            <a:ext cx="6326700" cy="36936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67" name="Google Shape;167;p25"/>
          <p:cNvSpPr txBox="1"/>
          <p:nvPr>
            <p:ph idx="1" type="body"/>
          </p:nvPr>
        </p:nvSpPr>
        <p:spPr>
          <a:xfrm>
            <a:off x="545275" y="1321275"/>
            <a:ext cx="5795400" cy="3306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68" name="Google Shape;168;p25"/>
          <p:cNvSpPr/>
          <p:nvPr/>
        </p:nvSpPr>
        <p:spPr>
          <a:xfrm>
            <a:off x="274950" y="284775"/>
            <a:ext cx="6326700" cy="70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69" name="Google Shape;169;p25"/>
          <p:cNvSpPr/>
          <p:nvPr/>
        </p:nvSpPr>
        <p:spPr>
          <a:xfrm>
            <a:off x="6777400" y="284775"/>
            <a:ext cx="2096400" cy="704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70" name="Google Shape;170;p25"/>
          <p:cNvSpPr txBox="1"/>
          <p:nvPr>
            <p:ph type="title"/>
          </p:nvPr>
        </p:nvSpPr>
        <p:spPr>
          <a:xfrm>
            <a:off x="27495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71" name="Google Shape;171;p25"/>
          <p:cNvSpPr txBox="1"/>
          <p:nvPr>
            <p:ph idx="3" type="subTitle"/>
          </p:nvPr>
        </p:nvSpPr>
        <p:spPr>
          <a:xfrm>
            <a:off x="6777400" y="2847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3">
  <p:cSld name="CUSTOM_9">
    <p:spTree>
      <p:nvGrpSpPr>
        <p:cNvPr id="172" name="Shape 172"/>
        <p:cNvGrpSpPr/>
        <p:nvPr/>
      </p:nvGrpSpPr>
      <p:grpSpPr>
        <a:xfrm>
          <a:off x="0" y="0"/>
          <a:ext cx="0" cy="0"/>
          <a:chOff x="0" y="0"/>
          <a:chExt cx="0" cy="0"/>
        </a:xfrm>
      </p:grpSpPr>
      <p:sp>
        <p:nvSpPr>
          <p:cNvPr id="173" name="Google Shape;173;p26"/>
          <p:cNvSpPr/>
          <p:nvPr>
            <p:ph idx="2" type="pic"/>
          </p:nvPr>
        </p:nvSpPr>
        <p:spPr>
          <a:xfrm>
            <a:off x="274950" y="284775"/>
            <a:ext cx="2096400" cy="3705000"/>
          </a:xfrm>
          <a:prstGeom prst="roundRect">
            <a:avLst>
              <a:gd fmla="val 11005" name="adj"/>
            </a:avLst>
          </a:prstGeom>
          <a:noFill/>
          <a:ln cap="flat" cmpd="sng" w="9525">
            <a:solidFill>
              <a:srgbClr val="000000"/>
            </a:solidFill>
            <a:prstDash val="solid"/>
            <a:round/>
            <a:headEnd len="sm" w="sm" type="none"/>
            <a:tailEnd len="sm" w="sm" type="none"/>
          </a:ln>
        </p:spPr>
      </p:sp>
      <p:sp>
        <p:nvSpPr>
          <p:cNvPr id="174" name="Google Shape;174;p26"/>
          <p:cNvSpPr/>
          <p:nvPr/>
        </p:nvSpPr>
        <p:spPr>
          <a:xfrm>
            <a:off x="2547100" y="1164975"/>
            <a:ext cx="6326700" cy="3693600"/>
          </a:xfrm>
          <a:prstGeom prst="roundRect">
            <a:avLst>
              <a:gd fmla="val 5734"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75" name="Google Shape;175;p26"/>
          <p:cNvSpPr txBox="1"/>
          <p:nvPr>
            <p:ph idx="1" type="body"/>
          </p:nvPr>
        </p:nvSpPr>
        <p:spPr>
          <a:xfrm>
            <a:off x="2819407" y="1323219"/>
            <a:ext cx="5795400" cy="3306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76" name="Google Shape;176;p26"/>
          <p:cNvSpPr/>
          <p:nvPr/>
        </p:nvSpPr>
        <p:spPr>
          <a:xfrm>
            <a:off x="2547100" y="284775"/>
            <a:ext cx="6326700" cy="70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77" name="Google Shape;177;p26"/>
          <p:cNvSpPr/>
          <p:nvPr/>
        </p:nvSpPr>
        <p:spPr>
          <a:xfrm>
            <a:off x="274950" y="4154175"/>
            <a:ext cx="2096400" cy="7044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78" name="Google Shape;178;p26"/>
          <p:cNvSpPr txBox="1"/>
          <p:nvPr>
            <p:ph type="title"/>
          </p:nvPr>
        </p:nvSpPr>
        <p:spPr>
          <a:xfrm>
            <a:off x="254710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79" name="Google Shape;179;p26"/>
          <p:cNvSpPr txBox="1"/>
          <p:nvPr>
            <p:ph idx="3" type="subTitle"/>
          </p:nvPr>
        </p:nvSpPr>
        <p:spPr>
          <a:xfrm>
            <a:off x="274950" y="41541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4">
  <p:cSld name="CUSTOM_10">
    <p:spTree>
      <p:nvGrpSpPr>
        <p:cNvPr id="180" name="Shape 180"/>
        <p:cNvGrpSpPr/>
        <p:nvPr/>
      </p:nvGrpSpPr>
      <p:grpSpPr>
        <a:xfrm>
          <a:off x="0" y="0"/>
          <a:ext cx="0" cy="0"/>
          <a:chOff x="0" y="0"/>
          <a:chExt cx="0" cy="0"/>
        </a:xfrm>
      </p:grpSpPr>
      <p:sp>
        <p:nvSpPr>
          <p:cNvPr id="181" name="Google Shape;181;p27"/>
          <p:cNvSpPr/>
          <p:nvPr/>
        </p:nvSpPr>
        <p:spPr>
          <a:xfrm>
            <a:off x="274950" y="1164975"/>
            <a:ext cx="6326700" cy="3693600"/>
          </a:xfrm>
          <a:prstGeom prst="roundRect">
            <a:avLst>
              <a:gd fmla="val 573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82" name="Google Shape;182;p27"/>
          <p:cNvSpPr txBox="1"/>
          <p:nvPr>
            <p:ph idx="1" type="body"/>
          </p:nvPr>
        </p:nvSpPr>
        <p:spPr>
          <a:xfrm>
            <a:off x="559275" y="1335950"/>
            <a:ext cx="5760300" cy="3180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83" name="Google Shape;183;p27"/>
          <p:cNvSpPr/>
          <p:nvPr>
            <p:ph idx="2" type="pic"/>
          </p:nvPr>
        </p:nvSpPr>
        <p:spPr>
          <a:xfrm>
            <a:off x="6777400" y="284775"/>
            <a:ext cx="2096400" cy="3705000"/>
          </a:xfrm>
          <a:prstGeom prst="roundRect">
            <a:avLst>
              <a:gd fmla="val 11005" name="adj"/>
            </a:avLst>
          </a:prstGeom>
          <a:noFill/>
          <a:ln cap="flat" cmpd="sng" w="9525">
            <a:solidFill>
              <a:srgbClr val="000000"/>
            </a:solidFill>
            <a:prstDash val="solid"/>
            <a:round/>
            <a:headEnd len="sm" w="sm" type="none"/>
            <a:tailEnd len="sm" w="sm" type="none"/>
          </a:ln>
        </p:spPr>
      </p:sp>
      <p:sp>
        <p:nvSpPr>
          <p:cNvPr id="184" name="Google Shape;184;p27"/>
          <p:cNvSpPr/>
          <p:nvPr/>
        </p:nvSpPr>
        <p:spPr>
          <a:xfrm>
            <a:off x="274950" y="284775"/>
            <a:ext cx="6326700" cy="704400"/>
          </a:xfrm>
          <a:prstGeom prst="roundRect">
            <a:avLst>
              <a:gd fmla="val 25275"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85" name="Google Shape;185;p27"/>
          <p:cNvSpPr/>
          <p:nvPr/>
        </p:nvSpPr>
        <p:spPr>
          <a:xfrm>
            <a:off x="6777400" y="4154175"/>
            <a:ext cx="2096400" cy="704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86" name="Google Shape;186;p27"/>
          <p:cNvSpPr txBox="1"/>
          <p:nvPr>
            <p:ph type="title"/>
          </p:nvPr>
        </p:nvSpPr>
        <p:spPr>
          <a:xfrm>
            <a:off x="27495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87" name="Google Shape;187;p27"/>
          <p:cNvSpPr txBox="1"/>
          <p:nvPr>
            <p:ph idx="3" type="subTitle"/>
          </p:nvPr>
        </p:nvSpPr>
        <p:spPr>
          <a:xfrm>
            <a:off x="6777400" y="41541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1">
    <p:spTree>
      <p:nvGrpSpPr>
        <p:cNvPr id="188" name="Shape 188"/>
        <p:cNvGrpSpPr/>
        <p:nvPr/>
      </p:nvGrpSpPr>
      <p:grpSpPr>
        <a:xfrm>
          <a:off x="0" y="0"/>
          <a:ext cx="0" cy="0"/>
          <a:chOff x="0" y="0"/>
          <a:chExt cx="0" cy="0"/>
        </a:xfrm>
      </p:grpSpPr>
      <p:sp>
        <p:nvSpPr>
          <p:cNvPr id="189" name="Google Shape;189;p28"/>
          <p:cNvSpPr/>
          <p:nvPr/>
        </p:nvSpPr>
        <p:spPr>
          <a:xfrm>
            <a:off x="4672650" y="1348125"/>
            <a:ext cx="4201200" cy="3510600"/>
          </a:xfrm>
          <a:prstGeom prst="roundRect">
            <a:avLst>
              <a:gd fmla="val 573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90" name="Google Shape;190;p28"/>
          <p:cNvSpPr txBox="1"/>
          <p:nvPr>
            <p:ph idx="1" type="body"/>
          </p:nvPr>
        </p:nvSpPr>
        <p:spPr>
          <a:xfrm>
            <a:off x="4901050" y="1503725"/>
            <a:ext cx="3768000" cy="3013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91" name="Google Shape;191;p28"/>
          <p:cNvSpPr/>
          <p:nvPr/>
        </p:nvSpPr>
        <p:spPr>
          <a:xfrm>
            <a:off x="274950" y="1348125"/>
            <a:ext cx="4201200" cy="35106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92" name="Google Shape;192;p28"/>
          <p:cNvSpPr txBox="1"/>
          <p:nvPr>
            <p:ph idx="2" type="body"/>
          </p:nvPr>
        </p:nvSpPr>
        <p:spPr>
          <a:xfrm>
            <a:off x="503350" y="1503725"/>
            <a:ext cx="3768000" cy="3013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93" name="Google Shape;193;p28"/>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194" name="Google Shape;194;p28"/>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6">
  <p:cSld name="CUSTOM_12">
    <p:spTree>
      <p:nvGrpSpPr>
        <p:cNvPr id="195" name="Shape 195"/>
        <p:cNvGrpSpPr/>
        <p:nvPr/>
      </p:nvGrpSpPr>
      <p:grpSpPr>
        <a:xfrm>
          <a:off x="0" y="0"/>
          <a:ext cx="0" cy="0"/>
          <a:chOff x="0" y="0"/>
          <a:chExt cx="0" cy="0"/>
        </a:xfrm>
      </p:grpSpPr>
      <p:sp>
        <p:nvSpPr>
          <p:cNvPr id="196" name="Google Shape;196;p29"/>
          <p:cNvSpPr/>
          <p:nvPr/>
        </p:nvSpPr>
        <p:spPr>
          <a:xfrm>
            <a:off x="4672650" y="1348125"/>
            <a:ext cx="4201200" cy="3510600"/>
          </a:xfrm>
          <a:prstGeom prst="roundRect">
            <a:avLst>
              <a:gd fmla="val 5734"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97" name="Google Shape;197;p29"/>
          <p:cNvSpPr txBox="1"/>
          <p:nvPr>
            <p:ph idx="1" type="body"/>
          </p:nvPr>
        </p:nvSpPr>
        <p:spPr>
          <a:xfrm>
            <a:off x="4889250" y="1503725"/>
            <a:ext cx="3768000" cy="3013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98" name="Google Shape;198;p29"/>
          <p:cNvSpPr/>
          <p:nvPr>
            <p:ph idx="2" type="pic"/>
          </p:nvPr>
        </p:nvSpPr>
        <p:spPr>
          <a:xfrm>
            <a:off x="274950" y="1352225"/>
            <a:ext cx="4201200" cy="3510600"/>
          </a:xfrm>
          <a:prstGeom prst="roundRect">
            <a:avLst>
              <a:gd fmla="val 5298" name="adj"/>
            </a:avLst>
          </a:prstGeom>
          <a:noFill/>
          <a:ln cap="flat" cmpd="sng" w="9525">
            <a:solidFill>
              <a:srgbClr val="000000"/>
            </a:solidFill>
            <a:prstDash val="solid"/>
            <a:round/>
            <a:headEnd len="sm" w="sm" type="none"/>
            <a:tailEnd len="sm" w="sm" type="none"/>
          </a:ln>
        </p:spPr>
      </p:sp>
      <p:sp>
        <p:nvSpPr>
          <p:cNvPr id="199" name="Google Shape;199;p29"/>
          <p:cNvSpPr/>
          <p:nvPr/>
        </p:nvSpPr>
        <p:spPr>
          <a:xfrm>
            <a:off x="274950" y="284775"/>
            <a:ext cx="8598900" cy="85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200" name="Google Shape;200;p29"/>
          <p:cNvSpPr/>
          <p:nvPr/>
        </p:nvSpPr>
        <p:spPr>
          <a:xfrm>
            <a:off x="7318600" y="109825"/>
            <a:ext cx="1705500" cy="395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100"/>
          </a:p>
        </p:txBody>
      </p:sp>
      <p:sp>
        <p:nvSpPr>
          <p:cNvPr id="201" name="Google Shape;201;p29"/>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202" name="Google Shape;202;p29"/>
          <p:cNvSpPr txBox="1"/>
          <p:nvPr>
            <p:ph idx="3" type="subTitle"/>
          </p:nvPr>
        </p:nvSpPr>
        <p:spPr>
          <a:xfrm>
            <a:off x="7318600" y="109825"/>
            <a:ext cx="1705500" cy="39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ella Respira"/>
              <a:buNone/>
              <a:defRPr b="1" sz="11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Slide">
  <p:cSld name="CUSTOM_13">
    <p:spTree>
      <p:nvGrpSpPr>
        <p:cNvPr id="203" name="Shape 203"/>
        <p:cNvGrpSpPr/>
        <p:nvPr/>
      </p:nvGrpSpPr>
      <p:grpSpPr>
        <a:xfrm>
          <a:off x="0" y="0"/>
          <a:ext cx="0" cy="0"/>
          <a:chOff x="0" y="0"/>
          <a:chExt cx="0" cy="0"/>
        </a:xfrm>
      </p:grpSpPr>
      <p:sp>
        <p:nvSpPr>
          <p:cNvPr id="204" name="Google Shape;204;p30"/>
          <p:cNvSpPr/>
          <p:nvPr>
            <p:ph idx="2" type="pic"/>
          </p:nvPr>
        </p:nvSpPr>
        <p:spPr>
          <a:xfrm>
            <a:off x="6777400" y="1352225"/>
            <a:ext cx="2096400" cy="3510600"/>
          </a:xfrm>
          <a:prstGeom prst="roundRect">
            <a:avLst>
              <a:gd fmla="val 9180" name="adj"/>
            </a:avLst>
          </a:prstGeom>
          <a:noFill/>
          <a:ln cap="flat" cmpd="sng" w="9525">
            <a:solidFill>
              <a:srgbClr val="000000"/>
            </a:solidFill>
            <a:prstDash val="solid"/>
            <a:round/>
            <a:headEnd len="sm" w="sm" type="none"/>
            <a:tailEnd len="sm" w="sm" type="none"/>
          </a:ln>
        </p:spPr>
      </p:sp>
      <p:sp>
        <p:nvSpPr>
          <p:cNvPr id="205" name="Google Shape;205;p30"/>
          <p:cNvSpPr/>
          <p:nvPr/>
        </p:nvSpPr>
        <p:spPr>
          <a:xfrm>
            <a:off x="274950" y="1348125"/>
            <a:ext cx="6285900" cy="3510600"/>
          </a:xfrm>
          <a:prstGeom prst="roundRect">
            <a:avLst>
              <a:gd fmla="val 5734"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06" name="Google Shape;206;p30"/>
          <p:cNvSpPr txBox="1"/>
          <p:nvPr>
            <p:ph idx="1" type="body"/>
          </p:nvPr>
        </p:nvSpPr>
        <p:spPr>
          <a:xfrm>
            <a:off x="494800" y="1503725"/>
            <a:ext cx="5837700" cy="3013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07" name="Google Shape;207;p30"/>
          <p:cNvSpPr/>
          <p:nvPr/>
        </p:nvSpPr>
        <p:spPr>
          <a:xfrm>
            <a:off x="274950" y="284775"/>
            <a:ext cx="8598900" cy="85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08" name="Google Shape;208;p30"/>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Slide 2">
  <p:cSld name="CUSTOM_14">
    <p:spTree>
      <p:nvGrpSpPr>
        <p:cNvPr id="209" name="Shape 209"/>
        <p:cNvGrpSpPr/>
        <p:nvPr/>
      </p:nvGrpSpPr>
      <p:grpSpPr>
        <a:xfrm>
          <a:off x="0" y="0"/>
          <a:ext cx="0" cy="0"/>
          <a:chOff x="0" y="0"/>
          <a:chExt cx="0" cy="0"/>
        </a:xfrm>
      </p:grpSpPr>
      <p:sp>
        <p:nvSpPr>
          <p:cNvPr id="210" name="Google Shape;210;p31"/>
          <p:cNvSpPr/>
          <p:nvPr/>
        </p:nvSpPr>
        <p:spPr>
          <a:xfrm>
            <a:off x="274950" y="284775"/>
            <a:ext cx="8598900" cy="854400"/>
          </a:xfrm>
          <a:prstGeom prst="roundRect">
            <a:avLst>
              <a:gd fmla="val 25275"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11" name="Google Shape;211;p31"/>
          <p:cNvSpPr/>
          <p:nvPr/>
        </p:nvSpPr>
        <p:spPr>
          <a:xfrm>
            <a:off x="1134750" y="4315525"/>
            <a:ext cx="54342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182875" spcFirstLastPara="1" rIns="182875" wrap="square" tIns="91425">
            <a:noAutofit/>
          </a:bodyPr>
          <a:lstStyle/>
          <a:p>
            <a:pPr indent="0" lvl="0" marL="0" rtl="0" algn="ctr">
              <a:spcBef>
                <a:spcPts val="0"/>
              </a:spcBef>
              <a:spcAft>
                <a:spcPts val="0"/>
              </a:spcAft>
              <a:buClr>
                <a:schemeClr val="dk1"/>
              </a:buClr>
              <a:buSzPts val="1100"/>
              <a:buNone/>
            </a:pPr>
            <a:r>
              <a:t/>
            </a:r>
            <a:endParaRPr sz="1600">
              <a:latin typeface="DM Sans Light"/>
              <a:ea typeface="DM Sans Light"/>
              <a:cs typeface="DM Sans Light"/>
              <a:sym typeface="DM Sans Light"/>
            </a:endParaRPr>
          </a:p>
        </p:txBody>
      </p:sp>
      <p:sp>
        <p:nvSpPr>
          <p:cNvPr id="212" name="Google Shape;212;p31"/>
          <p:cNvSpPr/>
          <p:nvPr/>
        </p:nvSpPr>
        <p:spPr>
          <a:xfrm>
            <a:off x="274950" y="1348075"/>
            <a:ext cx="6693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Clr>
                <a:schemeClr val="dk1"/>
              </a:buClr>
              <a:buSzPts val="1100"/>
              <a:buNone/>
            </a:pPr>
            <a:r>
              <a:t/>
            </a:r>
            <a:endParaRPr sz="100"/>
          </a:p>
        </p:txBody>
      </p:sp>
      <p:sp>
        <p:nvSpPr>
          <p:cNvPr id="213" name="Google Shape;213;p31"/>
          <p:cNvSpPr/>
          <p:nvPr/>
        </p:nvSpPr>
        <p:spPr>
          <a:xfrm>
            <a:off x="274950" y="2837025"/>
            <a:ext cx="6693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None/>
            </a:pPr>
            <a:r>
              <a:t/>
            </a:r>
            <a:endParaRPr sz="100"/>
          </a:p>
        </p:txBody>
      </p:sp>
      <p:sp>
        <p:nvSpPr>
          <p:cNvPr id="214" name="Google Shape;214;p31"/>
          <p:cNvSpPr/>
          <p:nvPr/>
        </p:nvSpPr>
        <p:spPr>
          <a:xfrm>
            <a:off x="274950" y="4310325"/>
            <a:ext cx="6693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None/>
            </a:pPr>
            <a:r>
              <a:t/>
            </a:r>
            <a:endParaRPr sz="100"/>
          </a:p>
        </p:txBody>
      </p:sp>
      <p:sp>
        <p:nvSpPr>
          <p:cNvPr id="215" name="Google Shape;215;p31"/>
          <p:cNvSpPr/>
          <p:nvPr/>
        </p:nvSpPr>
        <p:spPr>
          <a:xfrm>
            <a:off x="1134750" y="1338000"/>
            <a:ext cx="5434200" cy="1300200"/>
          </a:xfrm>
          <a:prstGeom prst="roundRect">
            <a:avLst>
              <a:gd fmla="val 16928" name="adj"/>
            </a:avLst>
          </a:prstGeom>
          <a:solidFill>
            <a:schemeClr val="dk2"/>
          </a:solidFill>
          <a:ln cap="flat" cmpd="sng" w="9525">
            <a:solidFill>
              <a:schemeClr val="dk1"/>
            </a:solidFill>
            <a:prstDash val="solid"/>
            <a:round/>
            <a:headEnd len="sm" w="sm" type="none"/>
            <a:tailEnd len="sm" w="sm" type="none"/>
          </a:ln>
        </p:spPr>
        <p:txBody>
          <a:bodyPr anchorCtr="0" anchor="ctr" bIns="91425" lIns="182875" spcFirstLastPara="1" rIns="182875" wrap="square" tIns="91425">
            <a:noAutofit/>
          </a:bodyPr>
          <a:lstStyle/>
          <a:p>
            <a:pPr indent="0" lvl="0" marL="0" rtl="0" algn="ctr">
              <a:spcBef>
                <a:spcPts val="0"/>
              </a:spcBef>
              <a:spcAft>
                <a:spcPts val="0"/>
              </a:spcAft>
              <a:buClr>
                <a:schemeClr val="dk1"/>
              </a:buClr>
              <a:buSzPts val="1100"/>
              <a:buNone/>
            </a:pPr>
            <a:r>
              <a:t/>
            </a:r>
            <a:endParaRPr sz="1600">
              <a:solidFill>
                <a:schemeClr val="dk1"/>
              </a:solidFill>
              <a:latin typeface="DM Sans Light"/>
              <a:ea typeface="DM Sans Light"/>
              <a:cs typeface="DM Sans Light"/>
              <a:sym typeface="DM Sans Light"/>
            </a:endParaRPr>
          </a:p>
        </p:txBody>
      </p:sp>
      <p:sp>
        <p:nvSpPr>
          <p:cNvPr id="216" name="Google Shape;216;p31"/>
          <p:cNvSpPr/>
          <p:nvPr/>
        </p:nvSpPr>
        <p:spPr>
          <a:xfrm>
            <a:off x="1134750" y="2826762"/>
            <a:ext cx="5434200" cy="1300200"/>
          </a:xfrm>
          <a:prstGeom prst="roundRect">
            <a:avLst>
              <a:gd fmla="val 16928" name="adj"/>
            </a:avLst>
          </a:prstGeom>
          <a:solidFill>
            <a:schemeClr val="dk2"/>
          </a:solidFill>
          <a:ln cap="flat" cmpd="sng" w="9525">
            <a:solidFill>
              <a:schemeClr val="dk1"/>
            </a:solidFill>
            <a:prstDash val="solid"/>
            <a:round/>
            <a:headEnd len="sm" w="sm" type="none"/>
            <a:tailEnd len="sm" w="sm" type="none"/>
          </a:ln>
        </p:spPr>
        <p:txBody>
          <a:bodyPr anchorCtr="0" anchor="ctr" bIns="91425" lIns="182875" spcFirstLastPara="1" rIns="182875" wrap="square" tIns="91425">
            <a:noAutofit/>
          </a:bodyPr>
          <a:lstStyle/>
          <a:p>
            <a:pPr indent="0" lvl="0" marL="0" rtl="0" algn="ctr">
              <a:spcBef>
                <a:spcPts val="0"/>
              </a:spcBef>
              <a:spcAft>
                <a:spcPts val="0"/>
              </a:spcAft>
              <a:buNone/>
            </a:pPr>
            <a:r>
              <a:t/>
            </a:r>
            <a:endParaRPr sz="1600">
              <a:solidFill>
                <a:schemeClr val="dk1"/>
              </a:solidFill>
              <a:latin typeface="DM Sans Light"/>
              <a:ea typeface="DM Sans Light"/>
              <a:cs typeface="DM Sans Light"/>
              <a:sym typeface="DM Sans Light"/>
            </a:endParaRPr>
          </a:p>
        </p:txBody>
      </p:sp>
      <p:sp>
        <p:nvSpPr>
          <p:cNvPr id="217" name="Google Shape;217;p31"/>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218" name="Google Shape;218;p31"/>
          <p:cNvSpPr txBox="1"/>
          <p:nvPr>
            <p:ph idx="1" type="subTitle"/>
          </p:nvPr>
        </p:nvSpPr>
        <p:spPr>
          <a:xfrm flipH="1">
            <a:off x="-172350" y="1348072"/>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219" name="Google Shape;219;p31"/>
          <p:cNvSpPr txBox="1"/>
          <p:nvPr>
            <p:ph idx="2" type="subTitle"/>
          </p:nvPr>
        </p:nvSpPr>
        <p:spPr>
          <a:xfrm flipH="1">
            <a:off x="-172350" y="2829197"/>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220" name="Google Shape;220;p31"/>
          <p:cNvSpPr txBox="1"/>
          <p:nvPr>
            <p:ph idx="3" type="subTitle"/>
          </p:nvPr>
        </p:nvSpPr>
        <p:spPr>
          <a:xfrm flipH="1">
            <a:off x="-172350" y="4315497"/>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221" name="Google Shape;221;p31"/>
          <p:cNvSpPr txBox="1"/>
          <p:nvPr>
            <p:ph idx="4" type="body"/>
          </p:nvPr>
        </p:nvSpPr>
        <p:spPr>
          <a:xfrm>
            <a:off x="1134750" y="1348075"/>
            <a:ext cx="5434200" cy="130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222" name="Google Shape;222;p31"/>
          <p:cNvSpPr txBox="1"/>
          <p:nvPr>
            <p:ph idx="5" type="body"/>
          </p:nvPr>
        </p:nvSpPr>
        <p:spPr>
          <a:xfrm>
            <a:off x="1134750" y="2831788"/>
            <a:ext cx="5434200" cy="130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223" name="Google Shape;223;p31"/>
          <p:cNvSpPr txBox="1"/>
          <p:nvPr>
            <p:ph idx="6" type="body"/>
          </p:nvPr>
        </p:nvSpPr>
        <p:spPr>
          <a:xfrm>
            <a:off x="1134750" y="4310313"/>
            <a:ext cx="5434200" cy="5433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224" name="Google Shape;224;p31"/>
          <p:cNvSpPr/>
          <p:nvPr>
            <p:ph idx="7" type="pic"/>
          </p:nvPr>
        </p:nvSpPr>
        <p:spPr>
          <a:xfrm>
            <a:off x="6777400" y="1352225"/>
            <a:ext cx="2096400" cy="3510600"/>
          </a:xfrm>
          <a:prstGeom prst="roundRect">
            <a:avLst>
              <a:gd fmla="val 9180"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Cover">
  <p:cSld name="CUSTOM_15">
    <p:spTree>
      <p:nvGrpSpPr>
        <p:cNvPr id="225" name="Shape 225"/>
        <p:cNvGrpSpPr/>
        <p:nvPr/>
      </p:nvGrpSpPr>
      <p:grpSpPr>
        <a:xfrm>
          <a:off x="0" y="0"/>
          <a:ext cx="0" cy="0"/>
          <a:chOff x="0" y="0"/>
          <a:chExt cx="0" cy="0"/>
        </a:xfrm>
      </p:grpSpPr>
      <p:sp>
        <p:nvSpPr>
          <p:cNvPr id="226" name="Google Shape;226;p32"/>
          <p:cNvSpPr/>
          <p:nvPr>
            <p:ph idx="2" type="pic"/>
          </p:nvPr>
        </p:nvSpPr>
        <p:spPr>
          <a:xfrm>
            <a:off x="274950" y="284975"/>
            <a:ext cx="8598900" cy="1623300"/>
          </a:xfrm>
          <a:prstGeom prst="roundRect">
            <a:avLst>
              <a:gd fmla="val 14452" name="adj"/>
            </a:avLst>
          </a:prstGeom>
          <a:noFill/>
          <a:ln cap="flat" cmpd="sng" w="9525">
            <a:solidFill>
              <a:srgbClr val="000000"/>
            </a:solidFill>
            <a:prstDash val="solid"/>
            <a:round/>
            <a:headEnd len="sm" w="sm" type="none"/>
            <a:tailEnd len="sm" w="sm" type="none"/>
          </a:ln>
        </p:spPr>
      </p:sp>
      <p:sp>
        <p:nvSpPr>
          <p:cNvPr id="227" name="Google Shape;227;p32"/>
          <p:cNvSpPr/>
          <p:nvPr>
            <p:ph idx="3" type="pic"/>
          </p:nvPr>
        </p:nvSpPr>
        <p:spPr>
          <a:xfrm>
            <a:off x="274950" y="3235225"/>
            <a:ext cx="8598900" cy="1623300"/>
          </a:xfrm>
          <a:prstGeom prst="roundRect">
            <a:avLst>
              <a:gd fmla="val 14452" name="adj"/>
            </a:avLst>
          </a:prstGeom>
          <a:noFill/>
          <a:ln cap="flat" cmpd="sng" w="9525">
            <a:solidFill>
              <a:srgbClr val="000000"/>
            </a:solidFill>
            <a:prstDash val="solid"/>
            <a:round/>
            <a:headEnd len="sm" w="sm" type="none"/>
            <a:tailEnd len="sm" w="sm" type="none"/>
          </a:ln>
        </p:spPr>
      </p:sp>
      <p:sp>
        <p:nvSpPr>
          <p:cNvPr id="228" name="Google Shape;228;p32"/>
          <p:cNvSpPr/>
          <p:nvPr/>
        </p:nvSpPr>
        <p:spPr>
          <a:xfrm>
            <a:off x="274950" y="2144550"/>
            <a:ext cx="8598900" cy="85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29" name="Google Shape;229;p32"/>
          <p:cNvSpPr txBox="1"/>
          <p:nvPr>
            <p:ph type="title"/>
          </p:nvPr>
        </p:nvSpPr>
        <p:spPr>
          <a:xfrm>
            <a:off x="272650" y="2189271"/>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Cover with Names">
  <p:cSld name="CUSTOM_15_1">
    <p:spTree>
      <p:nvGrpSpPr>
        <p:cNvPr id="230" name="Shape 230"/>
        <p:cNvGrpSpPr/>
        <p:nvPr/>
      </p:nvGrpSpPr>
      <p:grpSpPr>
        <a:xfrm>
          <a:off x="0" y="0"/>
          <a:ext cx="0" cy="0"/>
          <a:chOff x="0" y="0"/>
          <a:chExt cx="0" cy="0"/>
        </a:xfrm>
      </p:grpSpPr>
      <p:sp>
        <p:nvSpPr>
          <p:cNvPr id="231" name="Google Shape;231;p33"/>
          <p:cNvSpPr/>
          <p:nvPr>
            <p:ph idx="2" type="pic"/>
          </p:nvPr>
        </p:nvSpPr>
        <p:spPr>
          <a:xfrm>
            <a:off x="274950" y="3235225"/>
            <a:ext cx="4191900" cy="1623300"/>
          </a:xfrm>
          <a:prstGeom prst="roundRect">
            <a:avLst>
              <a:gd fmla="val 14452" name="adj"/>
            </a:avLst>
          </a:prstGeom>
          <a:noFill/>
          <a:ln cap="flat" cmpd="sng" w="9525">
            <a:solidFill>
              <a:srgbClr val="000000"/>
            </a:solidFill>
            <a:prstDash val="solid"/>
            <a:round/>
            <a:headEnd len="sm" w="sm" type="none"/>
            <a:tailEnd len="sm" w="sm" type="none"/>
          </a:ln>
        </p:spPr>
      </p:sp>
      <p:sp>
        <p:nvSpPr>
          <p:cNvPr id="232" name="Google Shape;232;p33"/>
          <p:cNvSpPr/>
          <p:nvPr/>
        </p:nvSpPr>
        <p:spPr>
          <a:xfrm>
            <a:off x="274950" y="2144550"/>
            <a:ext cx="8598900" cy="85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33" name="Google Shape;233;p33"/>
          <p:cNvSpPr/>
          <p:nvPr/>
        </p:nvSpPr>
        <p:spPr>
          <a:xfrm>
            <a:off x="4681900" y="3235222"/>
            <a:ext cx="4191900" cy="1623300"/>
          </a:xfrm>
          <a:prstGeom prst="roundRect">
            <a:avLst>
              <a:gd fmla="val 16928"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5000"/>
              </a:lnSpc>
              <a:spcBef>
                <a:spcPts val="0"/>
              </a:spcBef>
              <a:spcAft>
                <a:spcPts val="0"/>
              </a:spcAft>
              <a:buNone/>
            </a:pPr>
            <a:r>
              <a:t/>
            </a:r>
            <a:endParaRPr b="1">
              <a:solidFill>
                <a:schemeClr val="dk1"/>
              </a:solidFill>
              <a:latin typeface="Della Respira"/>
              <a:ea typeface="Della Respira"/>
              <a:cs typeface="Della Respira"/>
              <a:sym typeface="Della Respira"/>
            </a:endParaRPr>
          </a:p>
        </p:txBody>
      </p:sp>
      <p:sp>
        <p:nvSpPr>
          <p:cNvPr id="234" name="Google Shape;234;p33"/>
          <p:cNvSpPr txBox="1"/>
          <p:nvPr>
            <p:ph type="title"/>
          </p:nvPr>
        </p:nvSpPr>
        <p:spPr>
          <a:xfrm>
            <a:off x="272650" y="2189271"/>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235" name="Google Shape;235;p33"/>
          <p:cNvSpPr txBox="1"/>
          <p:nvPr>
            <p:ph idx="1" type="subTitle"/>
          </p:nvPr>
        </p:nvSpPr>
        <p:spPr>
          <a:xfrm>
            <a:off x="4681900" y="3235225"/>
            <a:ext cx="4191900" cy="162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Font typeface="Della Respira"/>
              <a:buNone/>
              <a:defRPr sz="14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6" name="Google Shape;236;p33"/>
          <p:cNvSpPr/>
          <p:nvPr>
            <p:ph idx="3" type="pic"/>
          </p:nvPr>
        </p:nvSpPr>
        <p:spPr>
          <a:xfrm>
            <a:off x="274950" y="284975"/>
            <a:ext cx="8598900" cy="1623300"/>
          </a:xfrm>
          <a:prstGeom prst="roundRect">
            <a:avLst>
              <a:gd fmla="val 14452"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237" name="Shape 23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p:cSld name="CUSTOM_17">
    <p:spTree>
      <p:nvGrpSpPr>
        <p:cNvPr id="238" name="Shape 238"/>
        <p:cNvGrpSpPr/>
        <p:nvPr/>
      </p:nvGrpSpPr>
      <p:grpSpPr>
        <a:xfrm>
          <a:off x="0" y="0"/>
          <a:ext cx="0" cy="0"/>
          <a:chOff x="0" y="0"/>
          <a:chExt cx="0" cy="0"/>
        </a:xfrm>
      </p:grpSpPr>
      <p:sp>
        <p:nvSpPr>
          <p:cNvPr id="239" name="Google Shape;239;p35"/>
          <p:cNvSpPr/>
          <p:nvPr/>
        </p:nvSpPr>
        <p:spPr>
          <a:xfrm>
            <a:off x="274950" y="1503221"/>
            <a:ext cx="8598900" cy="16212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40" name="Google Shape;240;p35"/>
          <p:cNvSpPr/>
          <p:nvPr/>
        </p:nvSpPr>
        <p:spPr>
          <a:xfrm>
            <a:off x="274950" y="3275914"/>
            <a:ext cx="8598900" cy="357000"/>
          </a:xfrm>
          <a:prstGeom prst="roundRect">
            <a:avLst>
              <a:gd fmla="val 34148"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100">
              <a:latin typeface="Della Respira"/>
              <a:ea typeface="Della Respira"/>
              <a:cs typeface="Della Respira"/>
              <a:sym typeface="Della Respira"/>
            </a:endParaRPr>
          </a:p>
        </p:txBody>
      </p:sp>
      <p:sp>
        <p:nvSpPr>
          <p:cNvPr id="241" name="Google Shape;241;p35"/>
          <p:cNvSpPr txBox="1"/>
          <p:nvPr>
            <p:ph type="title"/>
          </p:nvPr>
        </p:nvSpPr>
        <p:spPr>
          <a:xfrm>
            <a:off x="274725" y="1531200"/>
            <a:ext cx="8598900" cy="1593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
        <p:nvSpPr>
          <p:cNvPr id="242" name="Google Shape;242;p35"/>
          <p:cNvSpPr txBox="1"/>
          <p:nvPr>
            <p:ph idx="1" type="subTitle"/>
          </p:nvPr>
        </p:nvSpPr>
        <p:spPr>
          <a:xfrm>
            <a:off x="279625" y="3283263"/>
            <a:ext cx="8598900" cy="357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17_1">
    <p:spTree>
      <p:nvGrpSpPr>
        <p:cNvPr id="243" name="Shape 243"/>
        <p:cNvGrpSpPr/>
        <p:nvPr/>
      </p:nvGrpSpPr>
      <p:grpSpPr>
        <a:xfrm>
          <a:off x="0" y="0"/>
          <a:ext cx="0" cy="0"/>
          <a:chOff x="0" y="0"/>
          <a:chExt cx="0" cy="0"/>
        </a:xfrm>
      </p:grpSpPr>
      <p:sp>
        <p:nvSpPr>
          <p:cNvPr id="244" name="Google Shape;244;p36"/>
          <p:cNvSpPr/>
          <p:nvPr/>
        </p:nvSpPr>
        <p:spPr>
          <a:xfrm>
            <a:off x="274950" y="1503221"/>
            <a:ext cx="8598900" cy="16212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45" name="Google Shape;245;p36"/>
          <p:cNvSpPr txBox="1"/>
          <p:nvPr>
            <p:ph type="title"/>
          </p:nvPr>
        </p:nvSpPr>
        <p:spPr>
          <a:xfrm>
            <a:off x="339150" y="1531200"/>
            <a:ext cx="8470500" cy="1593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18">
    <p:spTree>
      <p:nvGrpSpPr>
        <p:cNvPr id="246" name="Shape 246"/>
        <p:cNvGrpSpPr/>
        <p:nvPr/>
      </p:nvGrpSpPr>
      <p:grpSpPr>
        <a:xfrm>
          <a:off x="0" y="0"/>
          <a:ext cx="0" cy="0"/>
          <a:chOff x="0" y="0"/>
          <a:chExt cx="0" cy="0"/>
        </a:xfrm>
      </p:grpSpPr>
      <p:sp>
        <p:nvSpPr>
          <p:cNvPr id="247" name="Google Shape;247;p37"/>
          <p:cNvSpPr/>
          <p:nvPr/>
        </p:nvSpPr>
        <p:spPr>
          <a:xfrm>
            <a:off x="274950" y="1164975"/>
            <a:ext cx="6326700" cy="36936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48" name="Google Shape;248;p37"/>
          <p:cNvSpPr txBox="1"/>
          <p:nvPr>
            <p:ph idx="1" type="body"/>
          </p:nvPr>
        </p:nvSpPr>
        <p:spPr>
          <a:xfrm>
            <a:off x="545275" y="1321275"/>
            <a:ext cx="5795400" cy="3306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49" name="Google Shape;249;p37"/>
          <p:cNvSpPr/>
          <p:nvPr/>
        </p:nvSpPr>
        <p:spPr>
          <a:xfrm>
            <a:off x="274950" y="284775"/>
            <a:ext cx="6326700" cy="70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250" name="Google Shape;250;p37"/>
          <p:cNvSpPr txBox="1"/>
          <p:nvPr>
            <p:ph type="title"/>
          </p:nvPr>
        </p:nvSpPr>
        <p:spPr>
          <a:xfrm>
            <a:off x="27495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20">
    <p:spTree>
      <p:nvGrpSpPr>
        <p:cNvPr id="251" name="Shape 251"/>
        <p:cNvGrpSpPr/>
        <p:nvPr/>
      </p:nvGrpSpPr>
      <p:grpSpPr>
        <a:xfrm>
          <a:off x="0" y="0"/>
          <a:ext cx="0" cy="0"/>
          <a:chOff x="0" y="0"/>
          <a:chExt cx="0" cy="0"/>
        </a:xfrm>
      </p:grpSpPr>
      <p:sp>
        <p:nvSpPr>
          <p:cNvPr id="252" name="Google Shape;252;p38"/>
          <p:cNvSpPr/>
          <p:nvPr/>
        </p:nvSpPr>
        <p:spPr>
          <a:xfrm>
            <a:off x="274950" y="1503221"/>
            <a:ext cx="8598900" cy="1621200"/>
          </a:xfrm>
          <a:prstGeom prst="roundRect">
            <a:avLst>
              <a:gd fmla="val 16667"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53" name="Google Shape;253;p38"/>
          <p:cNvSpPr txBox="1"/>
          <p:nvPr>
            <p:ph type="title"/>
          </p:nvPr>
        </p:nvSpPr>
        <p:spPr>
          <a:xfrm>
            <a:off x="339150" y="1531200"/>
            <a:ext cx="8470500" cy="1593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CUSTOM_21">
    <p:spTree>
      <p:nvGrpSpPr>
        <p:cNvPr id="254" name="Shape 254"/>
        <p:cNvGrpSpPr/>
        <p:nvPr/>
      </p:nvGrpSpPr>
      <p:grpSpPr>
        <a:xfrm>
          <a:off x="0" y="0"/>
          <a:ext cx="0" cy="0"/>
          <a:chOff x="0" y="0"/>
          <a:chExt cx="0" cy="0"/>
        </a:xfrm>
      </p:grpSpPr>
      <p:sp>
        <p:nvSpPr>
          <p:cNvPr id="255" name="Google Shape;255;p39"/>
          <p:cNvSpPr/>
          <p:nvPr/>
        </p:nvSpPr>
        <p:spPr>
          <a:xfrm>
            <a:off x="274950" y="1580175"/>
            <a:ext cx="6326700" cy="32784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56" name="Google Shape;256;p39"/>
          <p:cNvSpPr txBox="1"/>
          <p:nvPr>
            <p:ph idx="1" type="body"/>
          </p:nvPr>
        </p:nvSpPr>
        <p:spPr>
          <a:xfrm>
            <a:off x="545275" y="1703050"/>
            <a:ext cx="5795400" cy="2920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57" name="Google Shape;257;p39"/>
          <p:cNvSpPr/>
          <p:nvPr/>
        </p:nvSpPr>
        <p:spPr>
          <a:xfrm>
            <a:off x="274950" y="284775"/>
            <a:ext cx="6326700" cy="70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258" name="Google Shape;258;p39"/>
          <p:cNvSpPr txBox="1"/>
          <p:nvPr>
            <p:ph type="title"/>
          </p:nvPr>
        </p:nvSpPr>
        <p:spPr>
          <a:xfrm>
            <a:off x="27495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259" name="Google Shape;259;p39"/>
          <p:cNvSpPr/>
          <p:nvPr/>
        </p:nvSpPr>
        <p:spPr>
          <a:xfrm>
            <a:off x="274950" y="1102500"/>
            <a:ext cx="6326700" cy="357000"/>
          </a:xfrm>
          <a:prstGeom prst="roundRect">
            <a:avLst>
              <a:gd fmla="val 34148"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100">
              <a:latin typeface="Della Respira"/>
              <a:ea typeface="Della Respira"/>
              <a:cs typeface="Della Respira"/>
              <a:sym typeface="Della Respira"/>
            </a:endParaRPr>
          </a:p>
        </p:txBody>
      </p:sp>
      <p:sp>
        <p:nvSpPr>
          <p:cNvPr id="260" name="Google Shape;260;p39"/>
          <p:cNvSpPr txBox="1"/>
          <p:nvPr>
            <p:ph idx="2" type="subTitle"/>
          </p:nvPr>
        </p:nvSpPr>
        <p:spPr>
          <a:xfrm>
            <a:off x="327025" y="1109850"/>
            <a:ext cx="6231900" cy="357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22">
    <p:spTree>
      <p:nvGrpSpPr>
        <p:cNvPr id="261" name="Shape 261"/>
        <p:cNvGrpSpPr/>
        <p:nvPr/>
      </p:nvGrpSpPr>
      <p:grpSpPr>
        <a:xfrm>
          <a:off x="0" y="0"/>
          <a:ext cx="0" cy="0"/>
          <a:chOff x="0" y="0"/>
          <a:chExt cx="0" cy="0"/>
        </a:xfrm>
      </p:grpSpPr>
      <p:sp>
        <p:nvSpPr>
          <p:cNvPr id="262" name="Google Shape;262;p40"/>
          <p:cNvSpPr/>
          <p:nvPr/>
        </p:nvSpPr>
        <p:spPr>
          <a:xfrm>
            <a:off x="274950" y="1503221"/>
            <a:ext cx="8598900" cy="16212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63" name="Google Shape;263;p40"/>
          <p:cNvSpPr txBox="1"/>
          <p:nvPr>
            <p:ph type="title"/>
          </p:nvPr>
        </p:nvSpPr>
        <p:spPr>
          <a:xfrm>
            <a:off x="339150" y="1531200"/>
            <a:ext cx="8470500" cy="1593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CUSTOM_23">
    <p:spTree>
      <p:nvGrpSpPr>
        <p:cNvPr id="264" name="Shape 264"/>
        <p:cNvGrpSpPr/>
        <p:nvPr/>
      </p:nvGrpSpPr>
      <p:grpSpPr>
        <a:xfrm>
          <a:off x="0" y="0"/>
          <a:ext cx="0" cy="0"/>
          <a:chOff x="0" y="0"/>
          <a:chExt cx="0" cy="0"/>
        </a:xfrm>
      </p:grpSpPr>
      <p:sp>
        <p:nvSpPr>
          <p:cNvPr id="265" name="Google Shape;265;p41"/>
          <p:cNvSpPr/>
          <p:nvPr/>
        </p:nvSpPr>
        <p:spPr>
          <a:xfrm>
            <a:off x="273650" y="18291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266" name="Google Shape;266;p41"/>
          <p:cNvSpPr txBox="1"/>
          <p:nvPr>
            <p:ph type="title"/>
          </p:nvPr>
        </p:nvSpPr>
        <p:spPr>
          <a:xfrm>
            <a:off x="271350" y="18715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267" name="Google Shape;267;p41"/>
          <p:cNvSpPr/>
          <p:nvPr/>
        </p:nvSpPr>
        <p:spPr>
          <a:xfrm>
            <a:off x="273756" y="2887125"/>
            <a:ext cx="85989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268" name="Google Shape;268;p41"/>
          <p:cNvSpPr txBox="1"/>
          <p:nvPr>
            <p:ph idx="1" type="subTitle"/>
          </p:nvPr>
        </p:nvSpPr>
        <p:spPr>
          <a:xfrm>
            <a:off x="273650" y="2917550"/>
            <a:ext cx="85989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24">
    <p:spTree>
      <p:nvGrpSpPr>
        <p:cNvPr id="269" name="Shape 269"/>
        <p:cNvGrpSpPr/>
        <p:nvPr/>
      </p:nvGrpSpPr>
      <p:grpSpPr>
        <a:xfrm>
          <a:off x="0" y="0"/>
          <a:ext cx="0" cy="0"/>
          <a:chOff x="0" y="0"/>
          <a:chExt cx="0" cy="0"/>
        </a:xfrm>
      </p:grpSpPr>
      <p:sp>
        <p:nvSpPr>
          <p:cNvPr id="270" name="Google Shape;270;p42"/>
          <p:cNvSpPr txBox="1"/>
          <p:nvPr>
            <p:ph idx="1" type="body"/>
          </p:nvPr>
        </p:nvSpPr>
        <p:spPr>
          <a:xfrm>
            <a:off x="545275" y="1321275"/>
            <a:ext cx="5795400" cy="3306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25">
    <p:spTree>
      <p:nvGrpSpPr>
        <p:cNvPr id="271" name="Shape 271"/>
        <p:cNvGrpSpPr/>
        <p:nvPr/>
      </p:nvGrpSpPr>
      <p:grpSpPr>
        <a:xfrm>
          <a:off x="0" y="0"/>
          <a:ext cx="0" cy="0"/>
          <a:chOff x="0" y="0"/>
          <a:chExt cx="0" cy="0"/>
        </a:xfrm>
      </p:grpSpPr>
      <p:sp>
        <p:nvSpPr>
          <p:cNvPr id="272" name="Google Shape;272;p43"/>
          <p:cNvSpPr txBox="1"/>
          <p:nvPr>
            <p:ph idx="1" type="body"/>
          </p:nvPr>
        </p:nvSpPr>
        <p:spPr>
          <a:xfrm>
            <a:off x="545275" y="1321275"/>
            <a:ext cx="5795400" cy="3306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73" name="Google Shape;273;p43"/>
          <p:cNvSpPr/>
          <p:nvPr/>
        </p:nvSpPr>
        <p:spPr>
          <a:xfrm>
            <a:off x="274950" y="284775"/>
            <a:ext cx="6326700" cy="70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274" name="Google Shape;274;p43"/>
          <p:cNvSpPr txBox="1"/>
          <p:nvPr>
            <p:ph type="title"/>
          </p:nvPr>
        </p:nvSpPr>
        <p:spPr>
          <a:xfrm>
            <a:off x="27495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26">
    <p:spTree>
      <p:nvGrpSpPr>
        <p:cNvPr id="275" name="Shape 275"/>
        <p:cNvGrpSpPr/>
        <p:nvPr/>
      </p:nvGrpSpPr>
      <p:grpSpPr>
        <a:xfrm>
          <a:off x="0" y="0"/>
          <a:ext cx="0" cy="0"/>
          <a:chOff x="0" y="0"/>
          <a:chExt cx="0" cy="0"/>
        </a:xfrm>
      </p:grpSpPr>
      <p:sp>
        <p:nvSpPr>
          <p:cNvPr id="276" name="Google Shape;276;p44"/>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77" name="Google Shape;277;p44"/>
          <p:cNvSpPr/>
          <p:nvPr/>
        </p:nvSpPr>
        <p:spPr>
          <a:xfrm>
            <a:off x="272650" y="1348125"/>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78" name="Google Shape;278;p44"/>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279" name="Google Shape;279;p44"/>
          <p:cNvSpPr txBox="1"/>
          <p:nvPr>
            <p:ph idx="1" type="subTitle"/>
          </p:nvPr>
        </p:nvSpPr>
        <p:spPr>
          <a:xfrm>
            <a:off x="272650" y="1375155"/>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
        <p:nvSpPr>
          <p:cNvPr id="280" name="Google Shape;280;p44"/>
          <p:cNvSpPr/>
          <p:nvPr/>
        </p:nvSpPr>
        <p:spPr>
          <a:xfrm>
            <a:off x="272650" y="1964965"/>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81" name="Google Shape;281;p44"/>
          <p:cNvSpPr txBox="1"/>
          <p:nvPr>
            <p:ph idx="2" type="subTitle"/>
          </p:nvPr>
        </p:nvSpPr>
        <p:spPr>
          <a:xfrm>
            <a:off x="272650" y="1991995"/>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
        <p:nvSpPr>
          <p:cNvPr id="282" name="Google Shape;282;p44"/>
          <p:cNvSpPr/>
          <p:nvPr/>
        </p:nvSpPr>
        <p:spPr>
          <a:xfrm>
            <a:off x="272650" y="2581805"/>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83" name="Google Shape;283;p44"/>
          <p:cNvSpPr txBox="1"/>
          <p:nvPr>
            <p:ph idx="3" type="subTitle"/>
          </p:nvPr>
        </p:nvSpPr>
        <p:spPr>
          <a:xfrm>
            <a:off x="272650" y="2608834"/>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
        <p:nvSpPr>
          <p:cNvPr id="284" name="Google Shape;284;p44"/>
          <p:cNvSpPr/>
          <p:nvPr/>
        </p:nvSpPr>
        <p:spPr>
          <a:xfrm>
            <a:off x="272650" y="3198644"/>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85" name="Google Shape;285;p44"/>
          <p:cNvSpPr txBox="1"/>
          <p:nvPr>
            <p:ph idx="4" type="subTitle"/>
          </p:nvPr>
        </p:nvSpPr>
        <p:spPr>
          <a:xfrm>
            <a:off x="272650" y="3225674"/>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
        <p:nvSpPr>
          <p:cNvPr id="286" name="Google Shape;286;p44"/>
          <p:cNvSpPr/>
          <p:nvPr/>
        </p:nvSpPr>
        <p:spPr>
          <a:xfrm>
            <a:off x="272650" y="3815484"/>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87" name="Google Shape;287;p44"/>
          <p:cNvSpPr txBox="1"/>
          <p:nvPr>
            <p:ph idx="5" type="subTitle"/>
          </p:nvPr>
        </p:nvSpPr>
        <p:spPr>
          <a:xfrm>
            <a:off x="272650" y="3842514"/>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
        <p:nvSpPr>
          <p:cNvPr id="288" name="Google Shape;288;p44"/>
          <p:cNvSpPr/>
          <p:nvPr/>
        </p:nvSpPr>
        <p:spPr>
          <a:xfrm>
            <a:off x="272650" y="4432324"/>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89" name="Google Shape;289;p44"/>
          <p:cNvSpPr txBox="1"/>
          <p:nvPr>
            <p:ph idx="6" type="subTitle"/>
          </p:nvPr>
        </p:nvSpPr>
        <p:spPr>
          <a:xfrm>
            <a:off x="272650" y="4459354"/>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27">
    <p:spTree>
      <p:nvGrpSpPr>
        <p:cNvPr id="290" name="Shape 290"/>
        <p:cNvGrpSpPr/>
        <p:nvPr/>
      </p:nvGrpSpPr>
      <p:grpSpPr>
        <a:xfrm>
          <a:off x="0" y="0"/>
          <a:ext cx="0" cy="0"/>
          <a:chOff x="0" y="0"/>
          <a:chExt cx="0" cy="0"/>
        </a:xfrm>
      </p:grpSpPr>
      <p:sp>
        <p:nvSpPr>
          <p:cNvPr id="291" name="Google Shape;291;p45"/>
          <p:cNvSpPr/>
          <p:nvPr/>
        </p:nvSpPr>
        <p:spPr>
          <a:xfrm>
            <a:off x="4672650" y="1348125"/>
            <a:ext cx="4201200" cy="3510600"/>
          </a:xfrm>
          <a:prstGeom prst="roundRect">
            <a:avLst>
              <a:gd fmla="val 5734"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92" name="Google Shape;292;p45"/>
          <p:cNvSpPr txBox="1"/>
          <p:nvPr>
            <p:ph idx="1" type="body"/>
          </p:nvPr>
        </p:nvSpPr>
        <p:spPr>
          <a:xfrm>
            <a:off x="4889250" y="1503725"/>
            <a:ext cx="3768000" cy="3013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93" name="Google Shape;293;p45"/>
          <p:cNvSpPr/>
          <p:nvPr>
            <p:ph idx="2" type="pic"/>
          </p:nvPr>
        </p:nvSpPr>
        <p:spPr>
          <a:xfrm>
            <a:off x="274950" y="1352225"/>
            <a:ext cx="4201200" cy="3510600"/>
          </a:xfrm>
          <a:prstGeom prst="roundRect">
            <a:avLst>
              <a:gd fmla="val 5298" name="adj"/>
            </a:avLst>
          </a:prstGeom>
          <a:noFill/>
          <a:ln cap="flat" cmpd="sng" w="9525">
            <a:solidFill>
              <a:srgbClr val="000000"/>
            </a:solidFill>
            <a:prstDash val="solid"/>
            <a:round/>
            <a:headEnd len="sm" w="sm" type="none"/>
            <a:tailEnd len="sm" w="sm" type="none"/>
          </a:ln>
        </p:spPr>
      </p:sp>
      <p:sp>
        <p:nvSpPr>
          <p:cNvPr id="294" name="Google Shape;294;p45"/>
          <p:cNvSpPr/>
          <p:nvPr/>
        </p:nvSpPr>
        <p:spPr>
          <a:xfrm>
            <a:off x="274950" y="284775"/>
            <a:ext cx="8598900" cy="85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295" name="Google Shape;295;p45"/>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28">
    <p:spTree>
      <p:nvGrpSpPr>
        <p:cNvPr id="296" name="Shape 296"/>
        <p:cNvGrpSpPr/>
        <p:nvPr/>
      </p:nvGrpSpPr>
      <p:grpSpPr>
        <a:xfrm>
          <a:off x="0" y="0"/>
          <a:ext cx="0" cy="0"/>
          <a:chOff x="0" y="0"/>
          <a:chExt cx="0" cy="0"/>
        </a:xfrm>
      </p:grpSpPr>
      <p:sp>
        <p:nvSpPr>
          <p:cNvPr id="297" name="Google Shape;297;p46"/>
          <p:cNvSpPr/>
          <p:nvPr/>
        </p:nvSpPr>
        <p:spPr>
          <a:xfrm>
            <a:off x="4672650" y="1945525"/>
            <a:ext cx="42012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98" name="Google Shape;298;p46"/>
          <p:cNvSpPr txBox="1"/>
          <p:nvPr>
            <p:ph idx="1" type="body"/>
          </p:nvPr>
        </p:nvSpPr>
        <p:spPr>
          <a:xfrm>
            <a:off x="4901050" y="2141437"/>
            <a:ext cx="3768000" cy="237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99" name="Google Shape;299;p46"/>
          <p:cNvSpPr/>
          <p:nvPr/>
        </p:nvSpPr>
        <p:spPr>
          <a:xfrm>
            <a:off x="274950" y="1945525"/>
            <a:ext cx="42012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00" name="Google Shape;300;p46"/>
          <p:cNvSpPr txBox="1"/>
          <p:nvPr>
            <p:ph idx="2" type="body"/>
          </p:nvPr>
        </p:nvSpPr>
        <p:spPr>
          <a:xfrm>
            <a:off x="503350" y="2141437"/>
            <a:ext cx="3768000" cy="237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01" name="Google Shape;301;p46"/>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02" name="Google Shape;302;p46"/>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303" name="Google Shape;303;p46"/>
          <p:cNvSpPr/>
          <p:nvPr/>
        </p:nvSpPr>
        <p:spPr>
          <a:xfrm>
            <a:off x="275100" y="1342725"/>
            <a:ext cx="42012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04" name="Google Shape;304;p46"/>
          <p:cNvSpPr txBox="1"/>
          <p:nvPr>
            <p:ph idx="3" type="subTitle"/>
          </p:nvPr>
        </p:nvSpPr>
        <p:spPr>
          <a:xfrm>
            <a:off x="274950" y="1373150"/>
            <a:ext cx="42012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05" name="Google Shape;305;p46"/>
          <p:cNvSpPr/>
          <p:nvPr/>
        </p:nvSpPr>
        <p:spPr>
          <a:xfrm>
            <a:off x="4672725" y="1342725"/>
            <a:ext cx="42012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06" name="Google Shape;306;p46"/>
          <p:cNvSpPr txBox="1"/>
          <p:nvPr>
            <p:ph idx="4" type="subTitle"/>
          </p:nvPr>
        </p:nvSpPr>
        <p:spPr>
          <a:xfrm>
            <a:off x="4672575" y="1373150"/>
            <a:ext cx="42012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9">
    <p:spTree>
      <p:nvGrpSpPr>
        <p:cNvPr id="307" name="Shape 307"/>
        <p:cNvGrpSpPr/>
        <p:nvPr/>
      </p:nvGrpSpPr>
      <p:grpSpPr>
        <a:xfrm>
          <a:off x="0" y="0"/>
          <a:ext cx="0" cy="0"/>
          <a:chOff x="0" y="0"/>
          <a:chExt cx="0" cy="0"/>
        </a:xfrm>
      </p:grpSpPr>
      <p:sp>
        <p:nvSpPr>
          <p:cNvPr id="308" name="Google Shape;308;p47"/>
          <p:cNvSpPr/>
          <p:nvPr/>
        </p:nvSpPr>
        <p:spPr>
          <a:xfrm>
            <a:off x="274950" y="1945525"/>
            <a:ext cx="27219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09" name="Google Shape;309;p47"/>
          <p:cNvSpPr txBox="1"/>
          <p:nvPr>
            <p:ph idx="1" type="body"/>
          </p:nvPr>
        </p:nvSpPr>
        <p:spPr>
          <a:xfrm>
            <a:off x="392094" y="2141437"/>
            <a:ext cx="2487600" cy="237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10" name="Google Shape;310;p47"/>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11" name="Google Shape;311;p47"/>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312" name="Google Shape;312;p47"/>
          <p:cNvSpPr/>
          <p:nvPr/>
        </p:nvSpPr>
        <p:spPr>
          <a:xfrm>
            <a:off x="275047" y="1342725"/>
            <a:ext cx="27219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13" name="Google Shape;313;p47"/>
          <p:cNvSpPr txBox="1"/>
          <p:nvPr>
            <p:ph idx="2" type="subTitle"/>
          </p:nvPr>
        </p:nvSpPr>
        <p:spPr>
          <a:xfrm>
            <a:off x="274950" y="1373150"/>
            <a:ext cx="27219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14" name="Google Shape;314;p47"/>
          <p:cNvSpPr/>
          <p:nvPr/>
        </p:nvSpPr>
        <p:spPr>
          <a:xfrm>
            <a:off x="3211000" y="1945525"/>
            <a:ext cx="27219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15" name="Google Shape;315;p47"/>
          <p:cNvSpPr txBox="1"/>
          <p:nvPr>
            <p:ph idx="3" type="body"/>
          </p:nvPr>
        </p:nvSpPr>
        <p:spPr>
          <a:xfrm>
            <a:off x="3328144" y="2141437"/>
            <a:ext cx="2487600" cy="237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16" name="Google Shape;316;p47"/>
          <p:cNvSpPr/>
          <p:nvPr/>
        </p:nvSpPr>
        <p:spPr>
          <a:xfrm>
            <a:off x="3211097" y="1342725"/>
            <a:ext cx="27219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17" name="Google Shape;317;p47"/>
          <p:cNvSpPr txBox="1"/>
          <p:nvPr>
            <p:ph idx="4" type="subTitle"/>
          </p:nvPr>
        </p:nvSpPr>
        <p:spPr>
          <a:xfrm>
            <a:off x="3211000" y="1373150"/>
            <a:ext cx="27219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18" name="Google Shape;318;p47"/>
          <p:cNvSpPr/>
          <p:nvPr/>
        </p:nvSpPr>
        <p:spPr>
          <a:xfrm>
            <a:off x="6147150" y="1945525"/>
            <a:ext cx="27219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19" name="Google Shape;319;p47"/>
          <p:cNvSpPr txBox="1"/>
          <p:nvPr>
            <p:ph idx="5" type="body"/>
          </p:nvPr>
        </p:nvSpPr>
        <p:spPr>
          <a:xfrm>
            <a:off x="6264294" y="2141437"/>
            <a:ext cx="2487600" cy="237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20" name="Google Shape;320;p47"/>
          <p:cNvSpPr/>
          <p:nvPr/>
        </p:nvSpPr>
        <p:spPr>
          <a:xfrm>
            <a:off x="6147247" y="1342725"/>
            <a:ext cx="27219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21" name="Google Shape;321;p47"/>
          <p:cNvSpPr txBox="1"/>
          <p:nvPr>
            <p:ph idx="6" type="subTitle"/>
          </p:nvPr>
        </p:nvSpPr>
        <p:spPr>
          <a:xfrm>
            <a:off x="6147150" y="1373150"/>
            <a:ext cx="27219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0">
    <p:spTree>
      <p:nvGrpSpPr>
        <p:cNvPr id="322" name="Shape 322"/>
        <p:cNvGrpSpPr/>
        <p:nvPr/>
      </p:nvGrpSpPr>
      <p:grpSpPr>
        <a:xfrm>
          <a:off x="0" y="0"/>
          <a:ext cx="0" cy="0"/>
          <a:chOff x="0" y="0"/>
          <a:chExt cx="0" cy="0"/>
        </a:xfrm>
      </p:grpSpPr>
      <p:sp>
        <p:nvSpPr>
          <p:cNvPr id="323" name="Google Shape;323;p48"/>
          <p:cNvSpPr/>
          <p:nvPr/>
        </p:nvSpPr>
        <p:spPr>
          <a:xfrm>
            <a:off x="274950" y="1945525"/>
            <a:ext cx="20595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24" name="Google Shape;324;p48"/>
          <p:cNvSpPr txBox="1"/>
          <p:nvPr>
            <p:ph idx="1" type="body"/>
          </p:nvPr>
        </p:nvSpPr>
        <p:spPr>
          <a:xfrm>
            <a:off x="363575" y="2098999"/>
            <a:ext cx="1881900" cy="26415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25" name="Google Shape;325;p48"/>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26" name="Google Shape;326;p48"/>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327" name="Google Shape;327;p48"/>
          <p:cNvSpPr/>
          <p:nvPr/>
        </p:nvSpPr>
        <p:spPr>
          <a:xfrm>
            <a:off x="275024" y="1342725"/>
            <a:ext cx="20595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28" name="Google Shape;328;p48"/>
          <p:cNvSpPr txBox="1"/>
          <p:nvPr>
            <p:ph idx="2" type="subTitle"/>
          </p:nvPr>
        </p:nvSpPr>
        <p:spPr>
          <a:xfrm>
            <a:off x="274950" y="1373150"/>
            <a:ext cx="20595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29" name="Google Shape;329;p48"/>
          <p:cNvSpPr/>
          <p:nvPr/>
        </p:nvSpPr>
        <p:spPr>
          <a:xfrm>
            <a:off x="2454747" y="1945525"/>
            <a:ext cx="20595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30" name="Google Shape;330;p48"/>
          <p:cNvSpPr txBox="1"/>
          <p:nvPr>
            <p:ph idx="3" type="body"/>
          </p:nvPr>
        </p:nvSpPr>
        <p:spPr>
          <a:xfrm>
            <a:off x="2543370" y="2098999"/>
            <a:ext cx="1881900" cy="26415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31" name="Google Shape;331;p48"/>
          <p:cNvSpPr/>
          <p:nvPr/>
        </p:nvSpPr>
        <p:spPr>
          <a:xfrm>
            <a:off x="2454820" y="1342725"/>
            <a:ext cx="20595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32" name="Google Shape;332;p48"/>
          <p:cNvSpPr txBox="1"/>
          <p:nvPr>
            <p:ph idx="4" type="subTitle"/>
          </p:nvPr>
        </p:nvSpPr>
        <p:spPr>
          <a:xfrm>
            <a:off x="2454747" y="1373150"/>
            <a:ext cx="20595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33" name="Google Shape;333;p48"/>
          <p:cNvSpPr/>
          <p:nvPr/>
        </p:nvSpPr>
        <p:spPr>
          <a:xfrm>
            <a:off x="4634609" y="1945525"/>
            <a:ext cx="20595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34" name="Google Shape;334;p48"/>
          <p:cNvSpPr txBox="1"/>
          <p:nvPr>
            <p:ph idx="5" type="body"/>
          </p:nvPr>
        </p:nvSpPr>
        <p:spPr>
          <a:xfrm>
            <a:off x="4723231" y="2098999"/>
            <a:ext cx="1881900" cy="26415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35" name="Google Shape;335;p48"/>
          <p:cNvSpPr/>
          <p:nvPr/>
        </p:nvSpPr>
        <p:spPr>
          <a:xfrm>
            <a:off x="4634683" y="1342725"/>
            <a:ext cx="20595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36" name="Google Shape;336;p48"/>
          <p:cNvSpPr txBox="1"/>
          <p:nvPr>
            <p:ph idx="6" type="subTitle"/>
          </p:nvPr>
        </p:nvSpPr>
        <p:spPr>
          <a:xfrm>
            <a:off x="4634609" y="1373150"/>
            <a:ext cx="20595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37" name="Google Shape;337;p48"/>
          <p:cNvSpPr/>
          <p:nvPr/>
        </p:nvSpPr>
        <p:spPr>
          <a:xfrm>
            <a:off x="6814406" y="1945525"/>
            <a:ext cx="20595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38" name="Google Shape;338;p48"/>
          <p:cNvSpPr txBox="1"/>
          <p:nvPr>
            <p:ph idx="7" type="body"/>
          </p:nvPr>
        </p:nvSpPr>
        <p:spPr>
          <a:xfrm>
            <a:off x="6903026" y="2098999"/>
            <a:ext cx="1881900" cy="26415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39" name="Google Shape;339;p48"/>
          <p:cNvSpPr/>
          <p:nvPr/>
        </p:nvSpPr>
        <p:spPr>
          <a:xfrm>
            <a:off x="6814480" y="1342725"/>
            <a:ext cx="20595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40" name="Google Shape;340;p48"/>
          <p:cNvSpPr txBox="1"/>
          <p:nvPr>
            <p:ph idx="8" type="subTitle"/>
          </p:nvPr>
        </p:nvSpPr>
        <p:spPr>
          <a:xfrm>
            <a:off x="6814406" y="1373150"/>
            <a:ext cx="20595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Image">
  <p:cSld name="CUSTOM_31">
    <p:spTree>
      <p:nvGrpSpPr>
        <p:cNvPr id="341" name="Shape 341"/>
        <p:cNvGrpSpPr/>
        <p:nvPr/>
      </p:nvGrpSpPr>
      <p:grpSpPr>
        <a:xfrm>
          <a:off x="0" y="0"/>
          <a:ext cx="0" cy="0"/>
          <a:chOff x="0" y="0"/>
          <a:chExt cx="0" cy="0"/>
        </a:xfrm>
      </p:grpSpPr>
      <p:sp>
        <p:nvSpPr>
          <p:cNvPr id="342" name="Google Shape;342;p49"/>
          <p:cNvSpPr/>
          <p:nvPr>
            <p:ph idx="2" type="pic"/>
          </p:nvPr>
        </p:nvSpPr>
        <p:spPr>
          <a:xfrm>
            <a:off x="274950" y="1352225"/>
            <a:ext cx="8598900" cy="3510600"/>
          </a:xfrm>
          <a:prstGeom prst="roundRect">
            <a:avLst>
              <a:gd fmla="val 5298" name="adj"/>
            </a:avLst>
          </a:prstGeom>
          <a:noFill/>
          <a:ln cap="flat" cmpd="sng" w="9525">
            <a:solidFill>
              <a:srgbClr val="000000"/>
            </a:solidFill>
            <a:prstDash val="solid"/>
            <a:round/>
            <a:headEnd len="sm" w="sm" type="none"/>
            <a:tailEnd len="sm" w="sm" type="none"/>
          </a:ln>
        </p:spPr>
      </p:sp>
      <p:sp>
        <p:nvSpPr>
          <p:cNvPr id="343" name="Google Shape;343;p49"/>
          <p:cNvSpPr/>
          <p:nvPr/>
        </p:nvSpPr>
        <p:spPr>
          <a:xfrm>
            <a:off x="274950" y="284775"/>
            <a:ext cx="8598900" cy="85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44" name="Google Shape;344;p49"/>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32">
    <p:spTree>
      <p:nvGrpSpPr>
        <p:cNvPr id="345" name="Shape 345"/>
        <p:cNvGrpSpPr/>
        <p:nvPr/>
      </p:nvGrpSpPr>
      <p:grpSpPr>
        <a:xfrm>
          <a:off x="0" y="0"/>
          <a:ext cx="0" cy="0"/>
          <a:chOff x="0" y="0"/>
          <a:chExt cx="0" cy="0"/>
        </a:xfrm>
      </p:grpSpPr>
      <p:sp>
        <p:nvSpPr>
          <p:cNvPr id="346" name="Google Shape;346;p50"/>
          <p:cNvSpPr/>
          <p:nvPr/>
        </p:nvSpPr>
        <p:spPr>
          <a:xfrm>
            <a:off x="4672650" y="3723950"/>
            <a:ext cx="4201200" cy="11289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47" name="Google Shape;347;p50"/>
          <p:cNvSpPr/>
          <p:nvPr/>
        </p:nvSpPr>
        <p:spPr>
          <a:xfrm>
            <a:off x="274950" y="3723950"/>
            <a:ext cx="4201200" cy="11289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48" name="Google Shape;348;p50"/>
          <p:cNvSpPr txBox="1"/>
          <p:nvPr>
            <p:ph idx="1" type="body"/>
          </p:nvPr>
        </p:nvSpPr>
        <p:spPr>
          <a:xfrm>
            <a:off x="392400" y="3829313"/>
            <a:ext cx="3987600" cy="918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49" name="Google Shape;349;p50"/>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50" name="Google Shape;350;p50"/>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351" name="Google Shape;351;p50"/>
          <p:cNvSpPr/>
          <p:nvPr/>
        </p:nvSpPr>
        <p:spPr>
          <a:xfrm>
            <a:off x="275100" y="1279100"/>
            <a:ext cx="42012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52" name="Google Shape;352;p50"/>
          <p:cNvSpPr txBox="1"/>
          <p:nvPr>
            <p:ph idx="2" type="subTitle"/>
          </p:nvPr>
        </p:nvSpPr>
        <p:spPr>
          <a:xfrm>
            <a:off x="274950" y="1309525"/>
            <a:ext cx="42012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53" name="Google Shape;353;p50"/>
          <p:cNvSpPr/>
          <p:nvPr/>
        </p:nvSpPr>
        <p:spPr>
          <a:xfrm>
            <a:off x="4672725" y="1279100"/>
            <a:ext cx="42012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54" name="Google Shape;354;p50"/>
          <p:cNvSpPr txBox="1"/>
          <p:nvPr>
            <p:ph idx="3" type="subTitle"/>
          </p:nvPr>
        </p:nvSpPr>
        <p:spPr>
          <a:xfrm>
            <a:off x="4672575" y="1309525"/>
            <a:ext cx="42012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55" name="Google Shape;355;p50"/>
          <p:cNvSpPr/>
          <p:nvPr>
            <p:ph idx="4" type="pic"/>
          </p:nvPr>
        </p:nvSpPr>
        <p:spPr>
          <a:xfrm>
            <a:off x="274950" y="1822175"/>
            <a:ext cx="4201200" cy="1785900"/>
          </a:xfrm>
          <a:prstGeom prst="roundRect">
            <a:avLst>
              <a:gd fmla="val 5298" name="adj"/>
            </a:avLst>
          </a:prstGeom>
          <a:noFill/>
          <a:ln cap="flat" cmpd="sng" w="9525">
            <a:solidFill>
              <a:srgbClr val="000000"/>
            </a:solidFill>
            <a:prstDash val="solid"/>
            <a:round/>
            <a:headEnd len="sm" w="sm" type="none"/>
            <a:tailEnd len="sm" w="sm" type="none"/>
          </a:ln>
        </p:spPr>
      </p:sp>
      <p:sp>
        <p:nvSpPr>
          <p:cNvPr id="356" name="Google Shape;356;p50"/>
          <p:cNvSpPr txBox="1"/>
          <p:nvPr>
            <p:ph idx="5" type="body"/>
          </p:nvPr>
        </p:nvSpPr>
        <p:spPr>
          <a:xfrm>
            <a:off x="4779375" y="3829313"/>
            <a:ext cx="3987600" cy="918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57" name="Google Shape;357;p50"/>
          <p:cNvSpPr/>
          <p:nvPr>
            <p:ph idx="6" type="pic"/>
          </p:nvPr>
        </p:nvSpPr>
        <p:spPr>
          <a:xfrm>
            <a:off x="4672575" y="1822175"/>
            <a:ext cx="4201200" cy="1785900"/>
          </a:xfrm>
          <a:prstGeom prst="roundRect">
            <a:avLst>
              <a:gd fmla="val 5298"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33">
    <p:spTree>
      <p:nvGrpSpPr>
        <p:cNvPr id="358" name="Shape 358"/>
        <p:cNvGrpSpPr/>
        <p:nvPr/>
      </p:nvGrpSpPr>
      <p:grpSpPr>
        <a:xfrm>
          <a:off x="0" y="0"/>
          <a:ext cx="0" cy="0"/>
          <a:chOff x="0" y="0"/>
          <a:chExt cx="0" cy="0"/>
        </a:xfrm>
      </p:grpSpPr>
      <p:sp>
        <p:nvSpPr>
          <p:cNvPr id="359" name="Google Shape;359;p51"/>
          <p:cNvSpPr/>
          <p:nvPr/>
        </p:nvSpPr>
        <p:spPr>
          <a:xfrm>
            <a:off x="3185399" y="3723950"/>
            <a:ext cx="2780400" cy="11289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60" name="Google Shape;360;p51"/>
          <p:cNvSpPr/>
          <p:nvPr/>
        </p:nvSpPr>
        <p:spPr>
          <a:xfrm>
            <a:off x="274950" y="3723950"/>
            <a:ext cx="2780400" cy="11289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61" name="Google Shape;361;p51"/>
          <p:cNvSpPr txBox="1"/>
          <p:nvPr>
            <p:ph idx="1" type="body"/>
          </p:nvPr>
        </p:nvSpPr>
        <p:spPr>
          <a:xfrm>
            <a:off x="352680" y="3829313"/>
            <a:ext cx="2639100" cy="918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62" name="Google Shape;362;p51"/>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63" name="Google Shape;363;p51"/>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364" name="Google Shape;364;p51"/>
          <p:cNvSpPr/>
          <p:nvPr/>
        </p:nvSpPr>
        <p:spPr>
          <a:xfrm>
            <a:off x="275049" y="1279100"/>
            <a:ext cx="27804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65" name="Google Shape;365;p51"/>
          <p:cNvSpPr txBox="1"/>
          <p:nvPr>
            <p:ph idx="2" type="subTitle"/>
          </p:nvPr>
        </p:nvSpPr>
        <p:spPr>
          <a:xfrm>
            <a:off x="274950" y="1309525"/>
            <a:ext cx="27804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66" name="Google Shape;366;p51"/>
          <p:cNvSpPr/>
          <p:nvPr/>
        </p:nvSpPr>
        <p:spPr>
          <a:xfrm>
            <a:off x="3185449" y="1279100"/>
            <a:ext cx="27804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67" name="Google Shape;367;p51"/>
          <p:cNvSpPr txBox="1"/>
          <p:nvPr>
            <p:ph idx="3" type="subTitle"/>
          </p:nvPr>
        </p:nvSpPr>
        <p:spPr>
          <a:xfrm>
            <a:off x="3185350" y="1309525"/>
            <a:ext cx="27804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68" name="Google Shape;368;p51"/>
          <p:cNvSpPr/>
          <p:nvPr>
            <p:ph idx="4" type="pic"/>
          </p:nvPr>
        </p:nvSpPr>
        <p:spPr>
          <a:xfrm>
            <a:off x="274950" y="1822175"/>
            <a:ext cx="2780400" cy="1785900"/>
          </a:xfrm>
          <a:prstGeom prst="roundRect">
            <a:avLst>
              <a:gd fmla="val 5298" name="adj"/>
            </a:avLst>
          </a:prstGeom>
          <a:noFill/>
          <a:ln cap="flat" cmpd="sng" w="9525">
            <a:solidFill>
              <a:srgbClr val="000000"/>
            </a:solidFill>
            <a:prstDash val="solid"/>
            <a:round/>
            <a:headEnd len="sm" w="sm" type="none"/>
            <a:tailEnd len="sm" w="sm" type="none"/>
          </a:ln>
        </p:spPr>
      </p:sp>
      <p:sp>
        <p:nvSpPr>
          <p:cNvPr id="369" name="Google Shape;369;p51"/>
          <p:cNvSpPr txBox="1"/>
          <p:nvPr>
            <p:ph idx="5" type="body"/>
          </p:nvPr>
        </p:nvSpPr>
        <p:spPr>
          <a:xfrm>
            <a:off x="3256031" y="3829313"/>
            <a:ext cx="2639100" cy="918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70" name="Google Shape;370;p51"/>
          <p:cNvSpPr/>
          <p:nvPr>
            <p:ph idx="6" type="pic"/>
          </p:nvPr>
        </p:nvSpPr>
        <p:spPr>
          <a:xfrm>
            <a:off x="3185350" y="1822175"/>
            <a:ext cx="2780400" cy="1785900"/>
          </a:xfrm>
          <a:prstGeom prst="roundRect">
            <a:avLst>
              <a:gd fmla="val 5298" name="adj"/>
            </a:avLst>
          </a:prstGeom>
          <a:noFill/>
          <a:ln cap="flat" cmpd="sng" w="9525">
            <a:solidFill>
              <a:srgbClr val="000000"/>
            </a:solidFill>
            <a:prstDash val="solid"/>
            <a:round/>
            <a:headEnd len="sm" w="sm" type="none"/>
            <a:tailEnd len="sm" w="sm" type="none"/>
          </a:ln>
        </p:spPr>
      </p:sp>
      <p:sp>
        <p:nvSpPr>
          <p:cNvPr id="371" name="Google Shape;371;p51"/>
          <p:cNvSpPr/>
          <p:nvPr/>
        </p:nvSpPr>
        <p:spPr>
          <a:xfrm>
            <a:off x="6095809" y="3723950"/>
            <a:ext cx="2780400" cy="11289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72" name="Google Shape;372;p51"/>
          <p:cNvSpPr/>
          <p:nvPr/>
        </p:nvSpPr>
        <p:spPr>
          <a:xfrm>
            <a:off x="6095859" y="1279100"/>
            <a:ext cx="27804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73" name="Google Shape;373;p51"/>
          <p:cNvSpPr txBox="1"/>
          <p:nvPr>
            <p:ph idx="7" type="subTitle"/>
          </p:nvPr>
        </p:nvSpPr>
        <p:spPr>
          <a:xfrm>
            <a:off x="6095760" y="1309525"/>
            <a:ext cx="27804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74" name="Google Shape;374;p51"/>
          <p:cNvSpPr txBox="1"/>
          <p:nvPr>
            <p:ph idx="8" type="body"/>
          </p:nvPr>
        </p:nvSpPr>
        <p:spPr>
          <a:xfrm>
            <a:off x="6166441" y="3829313"/>
            <a:ext cx="2639100" cy="918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75" name="Google Shape;375;p51"/>
          <p:cNvSpPr/>
          <p:nvPr>
            <p:ph idx="9" type="pic"/>
          </p:nvPr>
        </p:nvSpPr>
        <p:spPr>
          <a:xfrm>
            <a:off x="6095760" y="1822175"/>
            <a:ext cx="2780400" cy="1785900"/>
          </a:xfrm>
          <a:prstGeom prst="roundRect">
            <a:avLst>
              <a:gd fmla="val 5298"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34">
    <p:spTree>
      <p:nvGrpSpPr>
        <p:cNvPr id="376" name="Shape 376"/>
        <p:cNvGrpSpPr/>
        <p:nvPr/>
      </p:nvGrpSpPr>
      <p:grpSpPr>
        <a:xfrm>
          <a:off x="0" y="0"/>
          <a:ext cx="0" cy="0"/>
          <a:chOff x="0" y="0"/>
          <a:chExt cx="0" cy="0"/>
        </a:xfrm>
      </p:grpSpPr>
      <p:sp>
        <p:nvSpPr>
          <p:cNvPr id="377" name="Google Shape;377;p52"/>
          <p:cNvSpPr/>
          <p:nvPr>
            <p:ph idx="2" type="pic"/>
          </p:nvPr>
        </p:nvSpPr>
        <p:spPr>
          <a:xfrm>
            <a:off x="274950" y="273750"/>
            <a:ext cx="8598900" cy="4596000"/>
          </a:xfrm>
          <a:prstGeom prst="roundRect">
            <a:avLst>
              <a:gd fmla="val 5298"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35">
    <p:spTree>
      <p:nvGrpSpPr>
        <p:cNvPr id="378" name="Shape 378"/>
        <p:cNvGrpSpPr/>
        <p:nvPr/>
      </p:nvGrpSpPr>
      <p:grpSpPr>
        <a:xfrm>
          <a:off x="0" y="0"/>
          <a:ext cx="0" cy="0"/>
          <a:chOff x="0" y="0"/>
          <a:chExt cx="0" cy="0"/>
        </a:xfrm>
      </p:grpSpPr>
      <p:sp>
        <p:nvSpPr>
          <p:cNvPr id="379" name="Google Shape;379;p53"/>
          <p:cNvSpPr/>
          <p:nvPr>
            <p:ph idx="2" type="pic"/>
          </p:nvPr>
        </p:nvSpPr>
        <p:spPr>
          <a:xfrm>
            <a:off x="7186900" y="1350138"/>
            <a:ext cx="1685700" cy="3510600"/>
          </a:xfrm>
          <a:prstGeom prst="roundRect">
            <a:avLst>
              <a:gd fmla="val 9180" name="adj"/>
            </a:avLst>
          </a:prstGeom>
          <a:noFill/>
          <a:ln cap="flat" cmpd="sng" w="9525">
            <a:solidFill>
              <a:srgbClr val="000000"/>
            </a:solidFill>
            <a:prstDash val="solid"/>
            <a:round/>
            <a:headEnd len="sm" w="sm" type="none"/>
            <a:tailEnd len="sm" w="sm" type="none"/>
          </a:ln>
        </p:spPr>
      </p:sp>
      <p:sp>
        <p:nvSpPr>
          <p:cNvPr id="380" name="Google Shape;380;p53"/>
          <p:cNvSpPr/>
          <p:nvPr/>
        </p:nvSpPr>
        <p:spPr>
          <a:xfrm>
            <a:off x="273650" y="282688"/>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81" name="Google Shape;381;p53"/>
          <p:cNvSpPr txBox="1"/>
          <p:nvPr>
            <p:ph type="title"/>
          </p:nvPr>
        </p:nvSpPr>
        <p:spPr>
          <a:xfrm>
            <a:off x="271350" y="325027"/>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382" name="Google Shape;382;p53"/>
          <p:cNvSpPr/>
          <p:nvPr>
            <p:ph idx="3" type="pic"/>
          </p:nvPr>
        </p:nvSpPr>
        <p:spPr>
          <a:xfrm>
            <a:off x="273650" y="1350150"/>
            <a:ext cx="1636500" cy="1688400"/>
          </a:xfrm>
          <a:prstGeom prst="roundRect">
            <a:avLst>
              <a:gd fmla="val 9664" name="adj"/>
            </a:avLst>
          </a:prstGeom>
          <a:noFill/>
          <a:ln cap="flat" cmpd="sng" w="9525">
            <a:solidFill>
              <a:srgbClr val="000000"/>
            </a:solidFill>
            <a:prstDash val="solid"/>
            <a:round/>
            <a:headEnd len="sm" w="sm" type="none"/>
            <a:tailEnd len="sm" w="sm" type="none"/>
          </a:ln>
        </p:spPr>
      </p:sp>
      <p:sp>
        <p:nvSpPr>
          <p:cNvPr id="383" name="Google Shape;383;p53"/>
          <p:cNvSpPr/>
          <p:nvPr>
            <p:ph idx="4" type="pic"/>
          </p:nvPr>
        </p:nvSpPr>
        <p:spPr>
          <a:xfrm>
            <a:off x="1998688" y="1350150"/>
            <a:ext cx="1636500" cy="1688400"/>
          </a:xfrm>
          <a:prstGeom prst="roundRect">
            <a:avLst>
              <a:gd fmla="val 9664" name="adj"/>
            </a:avLst>
          </a:prstGeom>
          <a:noFill/>
          <a:ln cap="flat" cmpd="sng" w="9525">
            <a:solidFill>
              <a:srgbClr val="000000"/>
            </a:solidFill>
            <a:prstDash val="solid"/>
            <a:round/>
            <a:headEnd len="sm" w="sm" type="none"/>
            <a:tailEnd len="sm" w="sm" type="none"/>
          </a:ln>
        </p:spPr>
      </p:sp>
      <p:sp>
        <p:nvSpPr>
          <p:cNvPr id="384" name="Google Shape;384;p53"/>
          <p:cNvSpPr/>
          <p:nvPr>
            <p:ph idx="5" type="pic"/>
          </p:nvPr>
        </p:nvSpPr>
        <p:spPr>
          <a:xfrm>
            <a:off x="3723713" y="1350150"/>
            <a:ext cx="1636500" cy="1688400"/>
          </a:xfrm>
          <a:prstGeom prst="roundRect">
            <a:avLst>
              <a:gd fmla="val 9664" name="adj"/>
            </a:avLst>
          </a:prstGeom>
          <a:noFill/>
          <a:ln cap="flat" cmpd="sng" w="9525">
            <a:solidFill>
              <a:srgbClr val="000000"/>
            </a:solidFill>
            <a:prstDash val="solid"/>
            <a:round/>
            <a:headEnd len="sm" w="sm" type="none"/>
            <a:tailEnd len="sm" w="sm" type="none"/>
          </a:ln>
        </p:spPr>
      </p:sp>
      <p:sp>
        <p:nvSpPr>
          <p:cNvPr id="385" name="Google Shape;385;p53"/>
          <p:cNvSpPr/>
          <p:nvPr>
            <p:ph idx="6" type="pic"/>
          </p:nvPr>
        </p:nvSpPr>
        <p:spPr>
          <a:xfrm>
            <a:off x="5455300" y="1350150"/>
            <a:ext cx="1636500" cy="1688400"/>
          </a:xfrm>
          <a:prstGeom prst="roundRect">
            <a:avLst>
              <a:gd fmla="val 9664" name="adj"/>
            </a:avLst>
          </a:prstGeom>
          <a:noFill/>
          <a:ln cap="flat" cmpd="sng" w="9525">
            <a:solidFill>
              <a:srgbClr val="000000"/>
            </a:solidFill>
            <a:prstDash val="solid"/>
            <a:round/>
            <a:headEnd len="sm" w="sm" type="none"/>
            <a:tailEnd len="sm" w="sm" type="none"/>
          </a:ln>
        </p:spPr>
      </p:sp>
      <p:sp>
        <p:nvSpPr>
          <p:cNvPr id="386" name="Google Shape;386;p53"/>
          <p:cNvSpPr/>
          <p:nvPr>
            <p:ph idx="7" type="pic"/>
          </p:nvPr>
        </p:nvSpPr>
        <p:spPr>
          <a:xfrm>
            <a:off x="273650" y="3131825"/>
            <a:ext cx="1636500" cy="1728900"/>
          </a:xfrm>
          <a:prstGeom prst="roundRect">
            <a:avLst>
              <a:gd fmla="val 9664" name="adj"/>
            </a:avLst>
          </a:prstGeom>
          <a:noFill/>
          <a:ln cap="flat" cmpd="sng" w="9525">
            <a:solidFill>
              <a:srgbClr val="000000"/>
            </a:solidFill>
            <a:prstDash val="solid"/>
            <a:round/>
            <a:headEnd len="sm" w="sm" type="none"/>
            <a:tailEnd len="sm" w="sm" type="none"/>
          </a:ln>
        </p:spPr>
      </p:sp>
      <p:sp>
        <p:nvSpPr>
          <p:cNvPr id="387" name="Google Shape;387;p53"/>
          <p:cNvSpPr/>
          <p:nvPr>
            <p:ph idx="8" type="pic"/>
          </p:nvPr>
        </p:nvSpPr>
        <p:spPr>
          <a:xfrm>
            <a:off x="1998688" y="3131825"/>
            <a:ext cx="1636500" cy="1728900"/>
          </a:xfrm>
          <a:prstGeom prst="roundRect">
            <a:avLst>
              <a:gd fmla="val 9664" name="adj"/>
            </a:avLst>
          </a:prstGeom>
          <a:noFill/>
          <a:ln cap="flat" cmpd="sng" w="9525">
            <a:solidFill>
              <a:srgbClr val="000000"/>
            </a:solidFill>
            <a:prstDash val="solid"/>
            <a:round/>
            <a:headEnd len="sm" w="sm" type="none"/>
            <a:tailEnd len="sm" w="sm" type="none"/>
          </a:ln>
        </p:spPr>
      </p:sp>
      <p:sp>
        <p:nvSpPr>
          <p:cNvPr id="388" name="Google Shape;388;p53"/>
          <p:cNvSpPr/>
          <p:nvPr>
            <p:ph idx="9" type="pic"/>
          </p:nvPr>
        </p:nvSpPr>
        <p:spPr>
          <a:xfrm>
            <a:off x="3723713" y="3131825"/>
            <a:ext cx="1636500" cy="1728900"/>
          </a:xfrm>
          <a:prstGeom prst="roundRect">
            <a:avLst>
              <a:gd fmla="val 9664" name="adj"/>
            </a:avLst>
          </a:prstGeom>
          <a:noFill/>
          <a:ln cap="flat" cmpd="sng" w="9525">
            <a:solidFill>
              <a:srgbClr val="000000"/>
            </a:solidFill>
            <a:prstDash val="solid"/>
            <a:round/>
            <a:headEnd len="sm" w="sm" type="none"/>
            <a:tailEnd len="sm" w="sm" type="none"/>
          </a:ln>
        </p:spPr>
      </p:sp>
      <p:sp>
        <p:nvSpPr>
          <p:cNvPr id="389" name="Google Shape;389;p53"/>
          <p:cNvSpPr/>
          <p:nvPr>
            <p:ph idx="13" type="pic"/>
          </p:nvPr>
        </p:nvSpPr>
        <p:spPr>
          <a:xfrm>
            <a:off x="5455300" y="3131825"/>
            <a:ext cx="1636500" cy="1728900"/>
          </a:xfrm>
          <a:prstGeom prst="roundRect">
            <a:avLst>
              <a:gd fmla="val 9664"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36">
    <p:spTree>
      <p:nvGrpSpPr>
        <p:cNvPr id="390" name="Shape 390"/>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391" name="Shape 391"/>
        <p:cNvGrpSpPr/>
        <p:nvPr/>
      </p:nvGrpSpPr>
      <p:grpSpPr>
        <a:xfrm>
          <a:off x="0" y="0"/>
          <a:ext cx="0" cy="0"/>
          <a:chOff x="0" y="0"/>
          <a:chExt cx="0" cy="0"/>
        </a:xfrm>
      </p:grpSpPr>
      <p:sp>
        <p:nvSpPr>
          <p:cNvPr id="392" name="Google Shape;392;p5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93" name="Google Shape;393;p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394" name="Google Shape;394;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395" name="Shape 395"/>
        <p:cNvGrpSpPr/>
        <p:nvPr/>
      </p:nvGrpSpPr>
      <p:grpSpPr>
        <a:xfrm>
          <a:off x="0" y="0"/>
          <a:ext cx="0" cy="0"/>
          <a:chOff x="0" y="0"/>
          <a:chExt cx="0" cy="0"/>
        </a:xfrm>
      </p:grpSpPr>
      <p:sp>
        <p:nvSpPr>
          <p:cNvPr id="396" name="Google Shape;396;p5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97" name="Google Shape;397;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398" name="Shape 398"/>
        <p:cNvGrpSpPr/>
        <p:nvPr/>
      </p:nvGrpSpPr>
      <p:grpSpPr>
        <a:xfrm>
          <a:off x="0" y="0"/>
          <a:ext cx="0" cy="0"/>
          <a:chOff x="0" y="0"/>
          <a:chExt cx="0" cy="0"/>
        </a:xfrm>
      </p:grpSpPr>
      <p:sp>
        <p:nvSpPr>
          <p:cNvPr id="399" name="Google Shape;399;p5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0" name="Google Shape;400;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01" name="Google Shape;401;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402" name="Shape 402"/>
        <p:cNvGrpSpPr/>
        <p:nvPr/>
      </p:nvGrpSpPr>
      <p:grpSpPr>
        <a:xfrm>
          <a:off x="0" y="0"/>
          <a:ext cx="0" cy="0"/>
          <a:chOff x="0" y="0"/>
          <a:chExt cx="0" cy="0"/>
        </a:xfrm>
      </p:grpSpPr>
      <p:sp>
        <p:nvSpPr>
          <p:cNvPr id="403" name="Google Shape;403;p5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4" name="Google Shape;404;p5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5" name="Google Shape;405;p5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6" name="Google Shape;406;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407" name="Shape 407"/>
        <p:cNvGrpSpPr/>
        <p:nvPr/>
      </p:nvGrpSpPr>
      <p:grpSpPr>
        <a:xfrm>
          <a:off x="0" y="0"/>
          <a:ext cx="0" cy="0"/>
          <a:chOff x="0" y="0"/>
          <a:chExt cx="0" cy="0"/>
        </a:xfrm>
      </p:grpSpPr>
      <p:sp>
        <p:nvSpPr>
          <p:cNvPr id="408" name="Google Shape;408;p5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9" name="Google Shape;409;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410" name="Shape 410"/>
        <p:cNvGrpSpPr/>
        <p:nvPr/>
      </p:nvGrpSpPr>
      <p:grpSpPr>
        <a:xfrm>
          <a:off x="0" y="0"/>
          <a:ext cx="0" cy="0"/>
          <a:chOff x="0" y="0"/>
          <a:chExt cx="0" cy="0"/>
        </a:xfrm>
      </p:grpSpPr>
      <p:sp>
        <p:nvSpPr>
          <p:cNvPr id="411" name="Google Shape;411;p6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2" name="Google Shape;412;p6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3" name="Google Shape;41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414" name="Shape 414"/>
        <p:cNvGrpSpPr/>
        <p:nvPr/>
      </p:nvGrpSpPr>
      <p:grpSpPr>
        <a:xfrm>
          <a:off x="0" y="0"/>
          <a:ext cx="0" cy="0"/>
          <a:chOff x="0" y="0"/>
          <a:chExt cx="0" cy="0"/>
        </a:xfrm>
      </p:grpSpPr>
      <p:sp>
        <p:nvSpPr>
          <p:cNvPr id="415" name="Google Shape;415;p6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6" name="Google Shape;416;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417" name="Shape 417"/>
        <p:cNvGrpSpPr/>
        <p:nvPr/>
      </p:nvGrpSpPr>
      <p:grpSpPr>
        <a:xfrm>
          <a:off x="0" y="0"/>
          <a:ext cx="0" cy="0"/>
          <a:chOff x="0" y="0"/>
          <a:chExt cx="0" cy="0"/>
        </a:xfrm>
      </p:grpSpPr>
      <p:sp>
        <p:nvSpPr>
          <p:cNvPr id="418" name="Google Shape;418;p6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0" name="Google Shape;420;p6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21" name="Google Shape;421;p6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22" name="Google Shape;422;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23" name="Shape 423"/>
        <p:cNvGrpSpPr/>
        <p:nvPr/>
      </p:nvGrpSpPr>
      <p:grpSpPr>
        <a:xfrm>
          <a:off x="0" y="0"/>
          <a:ext cx="0" cy="0"/>
          <a:chOff x="0" y="0"/>
          <a:chExt cx="0" cy="0"/>
        </a:xfrm>
      </p:grpSpPr>
      <p:sp>
        <p:nvSpPr>
          <p:cNvPr id="424" name="Google Shape;424;p6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25" name="Google Shape;425;p6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426" name="Google Shape;426;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427" name="Shape 427"/>
        <p:cNvGrpSpPr/>
        <p:nvPr/>
      </p:nvGrpSpPr>
      <p:grpSpPr>
        <a:xfrm>
          <a:off x="0" y="0"/>
          <a:ext cx="0" cy="0"/>
          <a:chOff x="0" y="0"/>
          <a:chExt cx="0" cy="0"/>
        </a:xfrm>
      </p:grpSpPr>
      <p:sp>
        <p:nvSpPr>
          <p:cNvPr id="428" name="Google Shape;428;p6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9" name="Google Shape;429;p6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30" name="Google Shape;430;p64"/>
          <p:cNvSpPr/>
          <p:nvPr>
            <p:ph idx="2" type="pic"/>
          </p:nvPr>
        </p:nvSpPr>
        <p:spPr>
          <a:xfrm>
            <a:off x="4992024" y="1152775"/>
            <a:ext cx="3840300" cy="3416400"/>
          </a:xfrm>
          <a:prstGeom prst="rect">
            <a:avLst/>
          </a:prstGeom>
          <a:noFill/>
          <a:ln>
            <a:noFill/>
          </a:ln>
        </p:spPr>
      </p:sp>
      <p:sp>
        <p:nvSpPr>
          <p:cNvPr id="431" name="Google Shape;431;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432" name="Shape 432"/>
        <p:cNvGrpSpPr/>
        <p:nvPr/>
      </p:nvGrpSpPr>
      <p:grpSpPr>
        <a:xfrm>
          <a:off x="0" y="0"/>
          <a:ext cx="0" cy="0"/>
          <a:chOff x="0" y="0"/>
          <a:chExt cx="0" cy="0"/>
        </a:xfrm>
      </p:grpSpPr>
      <p:sp>
        <p:nvSpPr>
          <p:cNvPr id="433" name="Google Shape;433;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4" name="Google Shape;434;p65"/>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35" name="Google Shape;435;p6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36" name="Google Shape;436;p6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37" name="Google Shape;437;p6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8" name="Google Shape;438;p6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439" name="Shape 439"/>
        <p:cNvGrpSpPr/>
        <p:nvPr/>
      </p:nvGrpSpPr>
      <p:grpSpPr>
        <a:xfrm>
          <a:off x="0" y="0"/>
          <a:ext cx="0" cy="0"/>
          <a:chOff x="0" y="0"/>
          <a:chExt cx="0" cy="0"/>
        </a:xfrm>
      </p:grpSpPr>
      <p:sp>
        <p:nvSpPr>
          <p:cNvPr id="440" name="Google Shape;440;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1" name="Google Shape;441;p6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42" name="Google Shape;442;p6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43" name="Google Shape;443;p6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44" name="Google Shape;444;p66"/>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45" name="Google Shape;445;p6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6" name="Google Shape;446;p6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7" name="Google Shape;447;p6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448" name="Shape 448"/>
        <p:cNvGrpSpPr/>
        <p:nvPr/>
      </p:nvGrpSpPr>
      <p:grpSpPr>
        <a:xfrm>
          <a:off x="0" y="0"/>
          <a:ext cx="0" cy="0"/>
          <a:chOff x="0" y="0"/>
          <a:chExt cx="0" cy="0"/>
        </a:xfrm>
      </p:grpSpPr>
      <p:sp>
        <p:nvSpPr>
          <p:cNvPr id="449" name="Google Shape;449;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0" name="Google Shape;450;p6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51" name="Google Shape;451;p6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52" name="Google Shape;452;p6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53" name="Google Shape;453;p6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54" name="Google Shape;454;p67"/>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55" name="Google Shape;455;p6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6" name="Google Shape;456;p6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7" name="Google Shape;457;p6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8" name="Google Shape;458;p6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459" name="Shape 459"/>
        <p:cNvGrpSpPr/>
        <p:nvPr/>
      </p:nvGrpSpPr>
      <p:grpSpPr>
        <a:xfrm>
          <a:off x="0" y="0"/>
          <a:ext cx="0" cy="0"/>
          <a:chOff x="0" y="0"/>
          <a:chExt cx="0" cy="0"/>
        </a:xfrm>
      </p:grpSpPr>
      <p:sp>
        <p:nvSpPr>
          <p:cNvPr id="460" name="Google Shape;460;p6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1" name="Google Shape;461;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62" name="Google Shape;462;p6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463" name="Shape 463"/>
        <p:cNvGrpSpPr/>
        <p:nvPr/>
      </p:nvGrpSpPr>
      <p:grpSpPr>
        <a:xfrm>
          <a:off x="0" y="0"/>
          <a:ext cx="0" cy="0"/>
          <a:chOff x="0" y="0"/>
          <a:chExt cx="0" cy="0"/>
        </a:xfrm>
      </p:grpSpPr>
      <p:sp>
        <p:nvSpPr>
          <p:cNvPr id="464" name="Google Shape;464;p6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65" name="Google Shape;465;p69"/>
          <p:cNvSpPr/>
          <p:nvPr>
            <p:ph idx="2" type="pic"/>
          </p:nvPr>
        </p:nvSpPr>
        <p:spPr>
          <a:xfrm>
            <a:off x="4804825" y="1133300"/>
            <a:ext cx="4027500" cy="2392800"/>
          </a:xfrm>
          <a:prstGeom prst="rect">
            <a:avLst/>
          </a:prstGeom>
          <a:noFill/>
          <a:ln>
            <a:noFill/>
          </a:ln>
        </p:spPr>
      </p:sp>
      <p:sp>
        <p:nvSpPr>
          <p:cNvPr id="466" name="Google Shape;466;p69"/>
          <p:cNvSpPr/>
          <p:nvPr>
            <p:ph idx="3" type="pic"/>
          </p:nvPr>
        </p:nvSpPr>
        <p:spPr>
          <a:xfrm>
            <a:off x="311725" y="1133300"/>
            <a:ext cx="4027500" cy="2392800"/>
          </a:xfrm>
          <a:prstGeom prst="rect">
            <a:avLst/>
          </a:prstGeom>
          <a:noFill/>
          <a:ln>
            <a:noFill/>
          </a:ln>
        </p:spPr>
      </p:sp>
      <p:sp>
        <p:nvSpPr>
          <p:cNvPr id="467" name="Google Shape;467;p6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68" name="Google Shape;468;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69" name="Google Shape;469;p6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0" name="Google Shape;470;p6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71" name="Google Shape;471;p6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472" name="Shape 472"/>
        <p:cNvGrpSpPr/>
        <p:nvPr/>
      </p:nvGrpSpPr>
      <p:grpSpPr>
        <a:xfrm>
          <a:off x="0" y="0"/>
          <a:ext cx="0" cy="0"/>
          <a:chOff x="0" y="0"/>
          <a:chExt cx="0" cy="0"/>
        </a:xfrm>
      </p:grpSpPr>
      <p:sp>
        <p:nvSpPr>
          <p:cNvPr id="473" name="Google Shape;473;p7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4" name="Google Shape;474;p70"/>
          <p:cNvSpPr/>
          <p:nvPr>
            <p:ph idx="2" type="pic"/>
          </p:nvPr>
        </p:nvSpPr>
        <p:spPr>
          <a:xfrm>
            <a:off x="6205225" y="1128325"/>
            <a:ext cx="2627100" cy="2273100"/>
          </a:xfrm>
          <a:prstGeom prst="rect">
            <a:avLst/>
          </a:prstGeom>
          <a:noFill/>
          <a:ln>
            <a:noFill/>
          </a:ln>
        </p:spPr>
      </p:sp>
      <p:sp>
        <p:nvSpPr>
          <p:cNvPr id="475" name="Google Shape;475;p70"/>
          <p:cNvSpPr/>
          <p:nvPr>
            <p:ph idx="3" type="pic"/>
          </p:nvPr>
        </p:nvSpPr>
        <p:spPr>
          <a:xfrm>
            <a:off x="311725" y="1128325"/>
            <a:ext cx="2627100" cy="2273100"/>
          </a:xfrm>
          <a:prstGeom prst="rect">
            <a:avLst/>
          </a:prstGeom>
          <a:noFill/>
          <a:ln>
            <a:noFill/>
          </a:ln>
        </p:spPr>
      </p:sp>
      <p:sp>
        <p:nvSpPr>
          <p:cNvPr id="476" name="Google Shape;476;p7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7" name="Google Shape;477;p70"/>
          <p:cNvSpPr/>
          <p:nvPr>
            <p:ph idx="5" type="pic"/>
          </p:nvPr>
        </p:nvSpPr>
        <p:spPr>
          <a:xfrm>
            <a:off x="3255250" y="1128325"/>
            <a:ext cx="2627100" cy="2273100"/>
          </a:xfrm>
          <a:prstGeom prst="rect">
            <a:avLst/>
          </a:prstGeom>
          <a:noFill/>
          <a:ln>
            <a:noFill/>
          </a:ln>
        </p:spPr>
      </p:sp>
      <p:sp>
        <p:nvSpPr>
          <p:cNvPr id="478" name="Google Shape;478;p7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9" name="Google Shape;479;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7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1" name="Google Shape;481;p7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82" name="Google Shape;482;p7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83" name="Google Shape;483;p7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484" name="Shape 484"/>
        <p:cNvGrpSpPr/>
        <p:nvPr/>
      </p:nvGrpSpPr>
      <p:grpSpPr>
        <a:xfrm>
          <a:off x="0" y="0"/>
          <a:ext cx="0" cy="0"/>
          <a:chOff x="0" y="0"/>
          <a:chExt cx="0" cy="0"/>
        </a:xfrm>
      </p:grpSpPr>
      <p:sp>
        <p:nvSpPr>
          <p:cNvPr id="485" name="Google Shape;485;p71"/>
          <p:cNvSpPr/>
          <p:nvPr>
            <p:ph idx="2" type="pic"/>
          </p:nvPr>
        </p:nvSpPr>
        <p:spPr>
          <a:xfrm>
            <a:off x="311700" y="445025"/>
            <a:ext cx="8520600" cy="4218300"/>
          </a:xfrm>
          <a:prstGeom prst="rect">
            <a:avLst/>
          </a:prstGeom>
          <a:noFill/>
          <a:ln>
            <a:noFill/>
          </a:ln>
        </p:spPr>
      </p:sp>
      <p:sp>
        <p:nvSpPr>
          <p:cNvPr id="486" name="Google Shape;486;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487" name="Shape 487"/>
        <p:cNvGrpSpPr/>
        <p:nvPr/>
      </p:nvGrpSpPr>
      <p:grpSpPr>
        <a:xfrm>
          <a:off x="0" y="0"/>
          <a:ext cx="0" cy="0"/>
          <a:chOff x="0" y="0"/>
          <a:chExt cx="0" cy="0"/>
        </a:xfrm>
      </p:grpSpPr>
      <p:sp>
        <p:nvSpPr>
          <p:cNvPr id="488" name="Google Shape;488;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89" name="Google Shape;489;p72"/>
          <p:cNvSpPr/>
          <p:nvPr>
            <p:ph idx="2" type="pic"/>
          </p:nvPr>
        </p:nvSpPr>
        <p:spPr>
          <a:xfrm>
            <a:off x="3389600" y="118913"/>
            <a:ext cx="1643700" cy="1535100"/>
          </a:xfrm>
          <a:prstGeom prst="rect">
            <a:avLst/>
          </a:prstGeom>
          <a:noFill/>
          <a:ln>
            <a:noFill/>
          </a:ln>
        </p:spPr>
      </p:sp>
      <p:sp>
        <p:nvSpPr>
          <p:cNvPr id="490" name="Google Shape;490;p72"/>
          <p:cNvSpPr/>
          <p:nvPr>
            <p:ph idx="3" type="pic"/>
          </p:nvPr>
        </p:nvSpPr>
        <p:spPr>
          <a:xfrm>
            <a:off x="5195935" y="118913"/>
            <a:ext cx="1643700" cy="1535100"/>
          </a:xfrm>
          <a:prstGeom prst="rect">
            <a:avLst/>
          </a:prstGeom>
          <a:noFill/>
          <a:ln>
            <a:noFill/>
          </a:ln>
        </p:spPr>
      </p:sp>
      <p:sp>
        <p:nvSpPr>
          <p:cNvPr id="491" name="Google Shape;491;p72"/>
          <p:cNvSpPr/>
          <p:nvPr>
            <p:ph idx="4" type="pic"/>
          </p:nvPr>
        </p:nvSpPr>
        <p:spPr>
          <a:xfrm>
            <a:off x="7002270" y="118913"/>
            <a:ext cx="1643700" cy="1535100"/>
          </a:xfrm>
          <a:prstGeom prst="rect">
            <a:avLst/>
          </a:prstGeom>
          <a:noFill/>
          <a:ln>
            <a:noFill/>
          </a:ln>
        </p:spPr>
      </p:sp>
      <p:sp>
        <p:nvSpPr>
          <p:cNvPr id="492" name="Google Shape;492;p72"/>
          <p:cNvSpPr/>
          <p:nvPr>
            <p:ph idx="5" type="pic"/>
          </p:nvPr>
        </p:nvSpPr>
        <p:spPr>
          <a:xfrm>
            <a:off x="3389588" y="1804212"/>
            <a:ext cx="1643700" cy="1535100"/>
          </a:xfrm>
          <a:prstGeom prst="rect">
            <a:avLst/>
          </a:prstGeom>
          <a:noFill/>
          <a:ln>
            <a:noFill/>
          </a:ln>
        </p:spPr>
      </p:sp>
      <p:sp>
        <p:nvSpPr>
          <p:cNvPr id="493" name="Google Shape;493;p72"/>
          <p:cNvSpPr/>
          <p:nvPr>
            <p:ph idx="6" type="pic"/>
          </p:nvPr>
        </p:nvSpPr>
        <p:spPr>
          <a:xfrm>
            <a:off x="5195922" y="1804212"/>
            <a:ext cx="1643700" cy="1535100"/>
          </a:xfrm>
          <a:prstGeom prst="rect">
            <a:avLst/>
          </a:prstGeom>
          <a:noFill/>
          <a:ln>
            <a:noFill/>
          </a:ln>
        </p:spPr>
      </p:sp>
      <p:sp>
        <p:nvSpPr>
          <p:cNvPr id="494" name="Google Shape;494;p72"/>
          <p:cNvSpPr/>
          <p:nvPr>
            <p:ph idx="7" type="pic"/>
          </p:nvPr>
        </p:nvSpPr>
        <p:spPr>
          <a:xfrm>
            <a:off x="7002257" y="1804212"/>
            <a:ext cx="1643700" cy="1535100"/>
          </a:xfrm>
          <a:prstGeom prst="rect">
            <a:avLst/>
          </a:prstGeom>
          <a:noFill/>
          <a:ln>
            <a:noFill/>
          </a:ln>
        </p:spPr>
      </p:sp>
      <p:sp>
        <p:nvSpPr>
          <p:cNvPr id="495" name="Google Shape;495;p7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96" name="Google Shape;496;p72"/>
          <p:cNvSpPr/>
          <p:nvPr>
            <p:ph idx="8" type="pic"/>
          </p:nvPr>
        </p:nvSpPr>
        <p:spPr>
          <a:xfrm>
            <a:off x="3389588" y="3489487"/>
            <a:ext cx="1643700" cy="1535100"/>
          </a:xfrm>
          <a:prstGeom prst="rect">
            <a:avLst/>
          </a:prstGeom>
          <a:noFill/>
          <a:ln>
            <a:noFill/>
          </a:ln>
        </p:spPr>
      </p:sp>
      <p:sp>
        <p:nvSpPr>
          <p:cNvPr id="497" name="Google Shape;497;p72"/>
          <p:cNvSpPr/>
          <p:nvPr>
            <p:ph idx="9" type="pic"/>
          </p:nvPr>
        </p:nvSpPr>
        <p:spPr>
          <a:xfrm>
            <a:off x="5195922" y="3489487"/>
            <a:ext cx="1643700" cy="1535100"/>
          </a:xfrm>
          <a:prstGeom prst="rect">
            <a:avLst/>
          </a:prstGeom>
          <a:noFill/>
          <a:ln>
            <a:noFill/>
          </a:ln>
        </p:spPr>
      </p:sp>
      <p:sp>
        <p:nvSpPr>
          <p:cNvPr id="498" name="Google Shape;498;p7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60" Type="http://schemas.openxmlformats.org/officeDocument/2006/relationships/theme" Target="../theme/theme1.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slideLayout" Target="../slideLayouts/slideLayout70.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4200"/>
              <a:buFont typeface="Della Respira"/>
              <a:buNone/>
              <a:defRPr b="1" sz="4200">
                <a:solidFill>
                  <a:schemeClr val="dk1"/>
                </a:solidFill>
                <a:latin typeface="Della Respira"/>
                <a:ea typeface="Della Respira"/>
                <a:cs typeface="Della Respira"/>
                <a:sym typeface="Della Respira"/>
              </a:defRPr>
            </a:lvl1pPr>
            <a:lvl2pPr lvl="1">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2pPr>
            <a:lvl3pPr lvl="2">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3pPr>
            <a:lvl4pPr lvl="3">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4pPr>
            <a:lvl5pPr lvl="4">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5pPr>
            <a:lvl6pPr lvl="5">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6pPr>
            <a:lvl7pPr lvl="6">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7pPr>
            <a:lvl8pPr lvl="7">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8pPr>
            <a:lvl9pPr lvl="8">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9pPr>
          </a:lstStyle>
          <a:p/>
        </p:txBody>
      </p:sp>
      <p:sp>
        <p:nvSpPr>
          <p:cNvPr id="52" name="Google Shape;5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DM Sans"/>
                <a:ea typeface="DM Sans"/>
                <a:cs typeface="DM Sans"/>
                <a:sym typeface="DM Sans"/>
              </a:defRPr>
            </a:lvl1pPr>
            <a:lvl2pPr lvl="1" algn="r">
              <a:buNone/>
              <a:defRPr sz="1000">
                <a:solidFill>
                  <a:schemeClr val="dk1"/>
                </a:solidFill>
                <a:latin typeface="DM Sans"/>
                <a:ea typeface="DM Sans"/>
                <a:cs typeface="DM Sans"/>
                <a:sym typeface="DM Sans"/>
              </a:defRPr>
            </a:lvl2pPr>
            <a:lvl3pPr lvl="2" algn="r">
              <a:buNone/>
              <a:defRPr sz="1000">
                <a:solidFill>
                  <a:schemeClr val="dk1"/>
                </a:solidFill>
                <a:latin typeface="DM Sans"/>
                <a:ea typeface="DM Sans"/>
                <a:cs typeface="DM Sans"/>
                <a:sym typeface="DM Sans"/>
              </a:defRPr>
            </a:lvl3pPr>
            <a:lvl4pPr lvl="3" algn="r">
              <a:buNone/>
              <a:defRPr sz="1000">
                <a:solidFill>
                  <a:schemeClr val="dk1"/>
                </a:solidFill>
                <a:latin typeface="DM Sans"/>
                <a:ea typeface="DM Sans"/>
                <a:cs typeface="DM Sans"/>
                <a:sym typeface="DM Sans"/>
              </a:defRPr>
            </a:lvl4pPr>
            <a:lvl5pPr lvl="4" algn="r">
              <a:buNone/>
              <a:defRPr sz="1000">
                <a:solidFill>
                  <a:schemeClr val="dk1"/>
                </a:solidFill>
                <a:latin typeface="DM Sans"/>
                <a:ea typeface="DM Sans"/>
                <a:cs typeface="DM Sans"/>
                <a:sym typeface="DM Sans"/>
              </a:defRPr>
            </a:lvl5pPr>
            <a:lvl6pPr lvl="5" algn="r">
              <a:buNone/>
              <a:defRPr sz="1000">
                <a:solidFill>
                  <a:schemeClr val="dk1"/>
                </a:solidFill>
                <a:latin typeface="DM Sans"/>
                <a:ea typeface="DM Sans"/>
                <a:cs typeface="DM Sans"/>
                <a:sym typeface="DM Sans"/>
              </a:defRPr>
            </a:lvl6pPr>
            <a:lvl7pPr lvl="6" algn="r">
              <a:buNone/>
              <a:defRPr sz="1000">
                <a:solidFill>
                  <a:schemeClr val="dk1"/>
                </a:solidFill>
                <a:latin typeface="DM Sans"/>
                <a:ea typeface="DM Sans"/>
                <a:cs typeface="DM Sans"/>
                <a:sym typeface="DM Sans"/>
              </a:defRPr>
            </a:lvl7pPr>
            <a:lvl8pPr lvl="7" algn="r">
              <a:buNone/>
              <a:defRPr sz="1000">
                <a:solidFill>
                  <a:schemeClr val="dk1"/>
                </a:solidFill>
                <a:latin typeface="DM Sans"/>
                <a:ea typeface="DM Sans"/>
                <a:cs typeface="DM Sans"/>
                <a:sym typeface="DM Sans"/>
              </a:defRPr>
            </a:lvl8pPr>
            <a:lvl9pPr lvl="8" algn="r">
              <a:buNone/>
              <a:defRPr sz="10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body"/>
          </p:nvPr>
        </p:nvSpPr>
        <p:spPr>
          <a:xfrm>
            <a:off x="3010150" y="1510025"/>
            <a:ext cx="5522700" cy="2013300"/>
          </a:xfrm>
          <a:prstGeom prst="rect">
            <a:avLst/>
          </a:prstGeom>
          <a:noFill/>
          <a:ln>
            <a:noFill/>
          </a:ln>
        </p:spPr>
        <p:txBody>
          <a:bodyPr anchorCtr="0" anchor="t" bIns="91425" lIns="91425" spcFirstLastPara="1" rIns="91425" wrap="square" tIns="91425">
            <a:noAutofit/>
          </a:bodyPr>
          <a:lstStyle>
            <a:lvl1pPr indent="-330200" lvl="0" marL="457200">
              <a:spcBef>
                <a:spcPts val="0"/>
              </a:spcBef>
              <a:spcAft>
                <a:spcPts val="0"/>
              </a:spcAft>
              <a:buSzPts val="1600"/>
              <a:buFont typeface="DM Sans"/>
              <a:buChar char="●"/>
              <a:defRPr sz="1600">
                <a:latin typeface="DM Sans"/>
                <a:ea typeface="DM Sans"/>
                <a:cs typeface="DM Sans"/>
                <a:sym typeface="DM Sans"/>
              </a:defRPr>
            </a:lvl1pPr>
            <a:lvl2pPr indent="-330200" lvl="1" marL="914400">
              <a:spcBef>
                <a:spcPts val="0"/>
              </a:spcBef>
              <a:spcAft>
                <a:spcPts val="0"/>
              </a:spcAft>
              <a:buSzPts val="1600"/>
              <a:buFont typeface="DM Sans"/>
              <a:buChar char="○"/>
              <a:defRPr sz="1600">
                <a:latin typeface="DM Sans"/>
                <a:ea typeface="DM Sans"/>
                <a:cs typeface="DM Sans"/>
                <a:sym typeface="DM Sans"/>
              </a:defRPr>
            </a:lvl2pPr>
            <a:lvl3pPr indent="-330200" lvl="2" marL="1371600">
              <a:spcBef>
                <a:spcPts val="0"/>
              </a:spcBef>
              <a:spcAft>
                <a:spcPts val="0"/>
              </a:spcAft>
              <a:buSzPts val="1600"/>
              <a:buFont typeface="DM Sans"/>
              <a:buChar char="■"/>
              <a:defRPr sz="1600">
                <a:latin typeface="DM Sans"/>
                <a:ea typeface="DM Sans"/>
                <a:cs typeface="DM Sans"/>
                <a:sym typeface="DM Sans"/>
              </a:defRPr>
            </a:lvl3pPr>
            <a:lvl4pPr indent="-330200" lvl="3" marL="1828800">
              <a:spcBef>
                <a:spcPts val="0"/>
              </a:spcBef>
              <a:spcAft>
                <a:spcPts val="0"/>
              </a:spcAft>
              <a:buSzPts val="1600"/>
              <a:buFont typeface="DM Sans"/>
              <a:buChar char="●"/>
              <a:defRPr sz="1600">
                <a:latin typeface="DM Sans"/>
                <a:ea typeface="DM Sans"/>
                <a:cs typeface="DM Sans"/>
                <a:sym typeface="DM Sans"/>
              </a:defRPr>
            </a:lvl4pPr>
            <a:lvl5pPr indent="-330200" lvl="4" marL="2286000">
              <a:spcBef>
                <a:spcPts val="0"/>
              </a:spcBef>
              <a:spcAft>
                <a:spcPts val="0"/>
              </a:spcAft>
              <a:buSzPts val="1600"/>
              <a:buFont typeface="DM Sans"/>
              <a:buChar char="○"/>
              <a:defRPr sz="1600">
                <a:latin typeface="DM Sans"/>
                <a:ea typeface="DM Sans"/>
                <a:cs typeface="DM Sans"/>
                <a:sym typeface="DM Sans"/>
              </a:defRPr>
            </a:lvl5pPr>
            <a:lvl6pPr indent="-330200" lvl="5" marL="2743200">
              <a:spcBef>
                <a:spcPts val="0"/>
              </a:spcBef>
              <a:spcAft>
                <a:spcPts val="0"/>
              </a:spcAft>
              <a:buSzPts val="1600"/>
              <a:buFont typeface="DM Sans"/>
              <a:buChar char="■"/>
              <a:defRPr sz="1600">
                <a:latin typeface="DM Sans"/>
                <a:ea typeface="DM Sans"/>
                <a:cs typeface="DM Sans"/>
                <a:sym typeface="DM Sans"/>
              </a:defRPr>
            </a:lvl6pPr>
            <a:lvl7pPr indent="-330200" lvl="6" marL="3200400">
              <a:spcBef>
                <a:spcPts val="0"/>
              </a:spcBef>
              <a:spcAft>
                <a:spcPts val="0"/>
              </a:spcAft>
              <a:buSzPts val="1600"/>
              <a:buFont typeface="DM Sans"/>
              <a:buChar char="●"/>
              <a:defRPr sz="1600">
                <a:latin typeface="DM Sans"/>
                <a:ea typeface="DM Sans"/>
                <a:cs typeface="DM Sans"/>
                <a:sym typeface="DM Sans"/>
              </a:defRPr>
            </a:lvl7pPr>
            <a:lvl8pPr indent="-330200" lvl="7" marL="3657600">
              <a:spcBef>
                <a:spcPts val="0"/>
              </a:spcBef>
              <a:spcAft>
                <a:spcPts val="0"/>
              </a:spcAft>
              <a:buSzPts val="1600"/>
              <a:buFont typeface="DM Sans"/>
              <a:buChar char="○"/>
              <a:defRPr sz="1600">
                <a:latin typeface="DM Sans"/>
                <a:ea typeface="DM Sans"/>
                <a:cs typeface="DM Sans"/>
                <a:sym typeface="DM Sans"/>
              </a:defRPr>
            </a:lvl8pPr>
            <a:lvl9pPr indent="-330200" lvl="8" marL="4114800">
              <a:spcBef>
                <a:spcPts val="0"/>
              </a:spcBef>
              <a:spcAft>
                <a:spcPts val="0"/>
              </a:spcAft>
              <a:buSzPts val="1600"/>
              <a:buFont typeface="DM Sans"/>
              <a:buChar char="■"/>
              <a:defRPr sz="1600">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39.jpg"/><Relationship Id="rId4" Type="http://schemas.openxmlformats.org/officeDocument/2006/relationships/image" Target="../media/image45.jp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34.jpg"/><Relationship Id="rId4" Type="http://schemas.openxmlformats.org/officeDocument/2006/relationships/image" Target="../media/image4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35.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44.png"/><Relationship Id="rId5"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43.png"/><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jpg"/><Relationship Id="rId4" Type="http://schemas.openxmlformats.org/officeDocument/2006/relationships/image" Target="../media/image17.png"/><Relationship Id="rId5"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8.xml"/><Relationship Id="rId3" Type="http://schemas.openxmlformats.org/officeDocument/2006/relationships/image" Target="../media/image37.gif"/><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7.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34.jpg"/><Relationship Id="rId4" Type="http://schemas.openxmlformats.org/officeDocument/2006/relationships/image" Target="../media/image38.jp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3"/>
          <p:cNvSpPr txBox="1"/>
          <p:nvPr>
            <p:ph type="title"/>
          </p:nvPr>
        </p:nvSpPr>
        <p:spPr>
          <a:xfrm>
            <a:off x="274725" y="312763"/>
            <a:ext cx="8598900" cy="24789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SzPts val="990"/>
              <a:buNone/>
            </a:pPr>
            <a:r>
              <a:rPr lang="en" sz="4000"/>
              <a:t> How Does a Multilingual LM Handle Multiple Languages?</a:t>
            </a:r>
            <a:endParaRPr sz="4000"/>
          </a:p>
        </p:txBody>
      </p:sp>
      <p:sp>
        <p:nvSpPr>
          <p:cNvPr id="504" name="Google Shape;504;p73"/>
          <p:cNvSpPr txBox="1"/>
          <p:nvPr>
            <p:ph idx="1" type="subTitle"/>
          </p:nvPr>
        </p:nvSpPr>
        <p:spPr>
          <a:xfrm>
            <a:off x="274725" y="2971100"/>
            <a:ext cx="4213200" cy="13137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None/>
            </a:pPr>
            <a:r>
              <a:rPr lang="en" sz="2200">
                <a:solidFill>
                  <a:schemeClr val="dk1"/>
                </a:solidFill>
              </a:rPr>
              <a:t>Shashwat Bhardwaj</a:t>
            </a:r>
            <a:endParaRPr sz="2200">
              <a:solidFill>
                <a:schemeClr val="dk1"/>
              </a:solidFill>
            </a:endParaRPr>
          </a:p>
          <a:p>
            <a:pPr indent="0" lvl="0" marL="0" rtl="0" algn="ctr">
              <a:lnSpc>
                <a:spcPct val="90000"/>
              </a:lnSpc>
              <a:spcBef>
                <a:spcPts val="0"/>
              </a:spcBef>
              <a:spcAft>
                <a:spcPts val="0"/>
              </a:spcAft>
              <a:buNone/>
            </a:pPr>
            <a:r>
              <a:rPr lang="en" sz="2200">
                <a:solidFill>
                  <a:schemeClr val="dk1"/>
                </a:solidFill>
              </a:rPr>
              <a:t>2023AIY7528</a:t>
            </a:r>
            <a:endParaRPr sz="2200">
              <a:solidFill>
                <a:schemeClr val="dk1"/>
              </a:solidFill>
            </a:endParaRPr>
          </a:p>
          <a:p>
            <a:pPr indent="0" lvl="0" marL="0" rtl="0" algn="ctr">
              <a:lnSpc>
                <a:spcPct val="90000"/>
              </a:lnSpc>
              <a:spcBef>
                <a:spcPts val="0"/>
              </a:spcBef>
              <a:spcAft>
                <a:spcPts val="0"/>
              </a:spcAft>
              <a:buNone/>
            </a:pPr>
            <a:r>
              <a:rPr lang="en" sz="2200">
                <a:solidFill>
                  <a:schemeClr val="dk1"/>
                </a:solidFill>
              </a:rPr>
              <a:t>Tony Stark</a:t>
            </a:r>
            <a:endParaRPr sz="2200">
              <a:solidFill>
                <a:schemeClr val="dk1"/>
              </a:solidFill>
            </a:endParaRPr>
          </a:p>
        </p:txBody>
      </p:sp>
      <p:sp>
        <p:nvSpPr>
          <p:cNvPr id="505" name="Google Shape;505;p73"/>
          <p:cNvSpPr txBox="1"/>
          <p:nvPr>
            <p:ph idx="2" type="subTitle"/>
          </p:nvPr>
        </p:nvSpPr>
        <p:spPr>
          <a:xfrm>
            <a:off x="279625" y="4509075"/>
            <a:ext cx="8598900" cy="3570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a:solidFill>
                  <a:schemeClr val="dk1"/>
                </a:solidFill>
              </a:rPr>
              <a:t>AIL821 | Large Language Models (LLMs): Introduction and Recent Advances | IIT-Delhi</a:t>
            </a:r>
            <a:endParaRPr>
              <a:solidFill>
                <a:schemeClr val="dk1"/>
              </a:solidFill>
            </a:endParaRPr>
          </a:p>
        </p:txBody>
      </p:sp>
      <p:pic>
        <p:nvPicPr>
          <p:cNvPr descr="Two dolphins swimming upward." id="506" name="Google Shape;506;p73"/>
          <p:cNvPicPr preferRelativeResize="0"/>
          <p:nvPr/>
        </p:nvPicPr>
        <p:blipFill rotWithShape="1">
          <a:blip r:embed="rId3">
            <a:alphaModFix/>
          </a:blip>
          <a:srcRect b="44203" l="0" r="0" t="34741"/>
          <a:stretch/>
        </p:blipFill>
        <p:spPr>
          <a:xfrm>
            <a:off x="4672554" y="2975829"/>
            <a:ext cx="4201200" cy="1313700"/>
          </a:xfrm>
          <a:prstGeom prst="roundRect">
            <a:avLst>
              <a:gd fmla="val 16667" name="adj"/>
            </a:avLst>
          </a:prstGeom>
          <a:noFill/>
          <a:ln cap="flat" cmpd="sng" w="9525">
            <a:solidFill>
              <a:schemeClr val="dk1"/>
            </a:solidFill>
            <a:prstDash val="solid"/>
            <a:round/>
            <a:headEnd len="sm" w="sm" type="none"/>
            <a:tailEnd len="sm" w="sm" type="none"/>
          </a:ln>
        </p:spPr>
      </p:pic>
      <p:pic>
        <p:nvPicPr>
          <p:cNvPr id="507" name="Google Shape;507;p73"/>
          <p:cNvPicPr preferRelativeResize="0"/>
          <p:nvPr/>
        </p:nvPicPr>
        <p:blipFill>
          <a:blip r:embed="rId4">
            <a:alphaModFix/>
          </a:blip>
          <a:stretch>
            <a:fillRect/>
          </a:stretch>
        </p:blipFill>
        <p:spPr>
          <a:xfrm>
            <a:off x="4660425" y="2975825"/>
            <a:ext cx="4213200" cy="1313700"/>
          </a:xfrm>
          <a:prstGeom prst="rect">
            <a:avLst/>
          </a:prstGeom>
          <a:noFill/>
          <a:ln cap="flat" cmpd="sng" w="9525">
            <a:solidFill>
              <a:schemeClr val="dk1"/>
            </a:solidFill>
            <a:prstDash val="solid"/>
            <a:round/>
            <a:headEnd len="sm" w="sm" type="none"/>
            <a:tailEnd len="sm" w="sm" type="none"/>
          </a:ln>
        </p:spPr>
      </p:pic>
      <p:pic>
        <p:nvPicPr>
          <p:cNvPr id="508" name="Google Shape;508;p73"/>
          <p:cNvPicPr preferRelativeResize="0"/>
          <p:nvPr/>
        </p:nvPicPr>
        <p:blipFill>
          <a:blip r:embed="rId5">
            <a:alphaModFix/>
          </a:blip>
          <a:stretch>
            <a:fillRect/>
          </a:stretch>
        </p:blipFill>
        <p:spPr>
          <a:xfrm>
            <a:off x="414029" y="3172400"/>
            <a:ext cx="683299" cy="911101"/>
          </a:xfrm>
          <a:prstGeom prst="rect">
            <a:avLst/>
          </a:prstGeom>
          <a:noFill/>
          <a:ln>
            <a:noFill/>
          </a:ln>
        </p:spPr>
      </p:pic>
      <p:pic>
        <p:nvPicPr>
          <p:cNvPr id="509" name="Google Shape;509;p73"/>
          <p:cNvPicPr preferRelativeResize="0"/>
          <p:nvPr/>
        </p:nvPicPr>
        <p:blipFill>
          <a:blip r:embed="rId6">
            <a:alphaModFix/>
          </a:blip>
          <a:stretch>
            <a:fillRect/>
          </a:stretch>
        </p:blipFill>
        <p:spPr>
          <a:xfrm>
            <a:off x="7936675" y="363550"/>
            <a:ext cx="683300" cy="683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2"/>
          <p:cNvSpPr txBox="1"/>
          <p:nvPr>
            <p:ph idx="4294967295" type="title"/>
          </p:nvPr>
        </p:nvSpPr>
        <p:spPr>
          <a:xfrm>
            <a:off x="1271625" y="305925"/>
            <a:ext cx="6326700" cy="66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Task-2</a:t>
            </a:r>
            <a:endParaRPr/>
          </a:p>
        </p:txBody>
      </p:sp>
      <p:sp>
        <p:nvSpPr>
          <p:cNvPr id="595" name="Google Shape;595;p82"/>
          <p:cNvSpPr txBox="1"/>
          <p:nvPr/>
        </p:nvSpPr>
        <p:spPr>
          <a:xfrm>
            <a:off x="274950" y="284775"/>
            <a:ext cx="2096400" cy="704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 sz="1300">
                <a:latin typeface="Della Respira"/>
                <a:ea typeface="Della Respira"/>
                <a:cs typeface="Della Respira"/>
                <a:sym typeface="Della Respira"/>
              </a:rPr>
              <a:t>Tony Stark</a:t>
            </a:r>
            <a:endParaRPr b="1" sz="1300">
              <a:latin typeface="Della Respira"/>
              <a:ea typeface="Della Respira"/>
              <a:cs typeface="Della Respira"/>
              <a:sym typeface="Della Respira"/>
            </a:endParaRPr>
          </a:p>
        </p:txBody>
      </p:sp>
      <p:pic>
        <p:nvPicPr>
          <p:cNvPr id="596" name="Google Shape;596;p82"/>
          <p:cNvPicPr preferRelativeResize="0"/>
          <p:nvPr/>
        </p:nvPicPr>
        <p:blipFill>
          <a:blip r:embed="rId3">
            <a:alphaModFix/>
          </a:blip>
          <a:stretch>
            <a:fillRect/>
          </a:stretch>
        </p:blipFill>
        <p:spPr>
          <a:xfrm>
            <a:off x="216350" y="989175"/>
            <a:ext cx="3566925" cy="3269952"/>
          </a:xfrm>
          <a:prstGeom prst="rect">
            <a:avLst/>
          </a:prstGeom>
          <a:noFill/>
          <a:ln>
            <a:noFill/>
          </a:ln>
        </p:spPr>
      </p:pic>
      <p:pic>
        <p:nvPicPr>
          <p:cNvPr id="597" name="Google Shape;597;p82"/>
          <p:cNvPicPr preferRelativeResize="0"/>
          <p:nvPr/>
        </p:nvPicPr>
        <p:blipFill>
          <a:blip r:embed="rId4">
            <a:alphaModFix/>
          </a:blip>
          <a:stretch>
            <a:fillRect/>
          </a:stretch>
        </p:blipFill>
        <p:spPr>
          <a:xfrm>
            <a:off x="5325200" y="1038800"/>
            <a:ext cx="3566925" cy="3220325"/>
          </a:xfrm>
          <a:prstGeom prst="rect">
            <a:avLst/>
          </a:prstGeom>
          <a:noFill/>
          <a:ln>
            <a:noFill/>
          </a:ln>
        </p:spPr>
      </p:pic>
      <p:sp>
        <p:nvSpPr>
          <p:cNvPr id="598" name="Google Shape;598;p82"/>
          <p:cNvSpPr txBox="1"/>
          <p:nvPr/>
        </p:nvSpPr>
        <p:spPr>
          <a:xfrm>
            <a:off x="931500" y="4478650"/>
            <a:ext cx="8132700" cy="5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DM Sans"/>
                <a:ea typeface="DM Sans"/>
                <a:cs typeface="DM Sans"/>
                <a:sym typeface="DM Sans"/>
              </a:rPr>
              <a:t>Attention Maps:=&gt; Punjabi (Gurumukhi) Agg Attn and Layer-Headwise</a:t>
            </a:r>
            <a:endParaRPr sz="1600">
              <a:latin typeface="DM Sans"/>
              <a:ea typeface="DM Sans"/>
              <a:cs typeface="DM Sans"/>
              <a:sym typeface="DM Sans"/>
            </a:endParaRPr>
          </a:p>
        </p:txBody>
      </p:sp>
      <p:pic>
        <p:nvPicPr>
          <p:cNvPr id="599" name="Google Shape;599;p82"/>
          <p:cNvPicPr preferRelativeResize="0"/>
          <p:nvPr/>
        </p:nvPicPr>
        <p:blipFill>
          <a:blip r:embed="rId5">
            <a:alphaModFix/>
          </a:blip>
          <a:stretch>
            <a:fillRect/>
          </a:stretch>
        </p:blipFill>
        <p:spPr>
          <a:xfrm>
            <a:off x="8161200" y="144300"/>
            <a:ext cx="683300" cy="683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3"/>
          <p:cNvSpPr txBox="1"/>
          <p:nvPr>
            <p:ph idx="4294967295" type="title"/>
          </p:nvPr>
        </p:nvSpPr>
        <p:spPr>
          <a:xfrm>
            <a:off x="1408650" y="327075"/>
            <a:ext cx="6326700" cy="66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Task-2</a:t>
            </a:r>
            <a:endParaRPr/>
          </a:p>
        </p:txBody>
      </p:sp>
      <p:sp>
        <p:nvSpPr>
          <p:cNvPr id="605" name="Google Shape;605;p83"/>
          <p:cNvSpPr txBox="1"/>
          <p:nvPr/>
        </p:nvSpPr>
        <p:spPr>
          <a:xfrm>
            <a:off x="274950" y="284775"/>
            <a:ext cx="2096400" cy="704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 sz="1300">
                <a:latin typeface="Della Respira"/>
                <a:ea typeface="Della Respira"/>
                <a:cs typeface="Della Respira"/>
                <a:sym typeface="Della Respira"/>
              </a:rPr>
              <a:t>Tony Stark</a:t>
            </a:r>
            <a:endParaRPr b="1" sz="1300">
              <a:latin typeface="Della Respira"/>
              <a:ea typeface="Della Respira"/>
              <a:cs typeface="Della Respira"/>
              <a:sym typeface="Della Respira"/>
            </a:endParaRPr>
          </a:p>
        </p:txBody>
      </p:sp>
      <p:sp>
        <p:nvSpPr>
          <p:cNvPr id="606" name="Google Shape;606;p83"/>
          <p:cNvSpPr txBox="1"/>
          <p:nvPr/>
        </p:nvSpPr>
        <p:spPr>
          <a:xfrm>
            <a:off x="931500" y="4432925"/>
            <a:ext cx="8132700" cy="5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DM Sans"/>
                <a:ea typeface="DM Sans"/>
                <a:cs typeface="DM Sans"/>
                <a:sym typeface="DM Sans"/>
              </a:rPr>
              <a:t>Attention Maps:=&gt; English Agg Attn and Layer-Headwise</a:t>
            </a:r>
            <a:endParaRPr sz="1600">
              <a:latin typeface="DM Sans"/>
              <a:ea typeface="DM Sans"/>
              <a:cs typeface="DM Sans"/>
              <a:sym typeface="DM Sans"/>
            </a:endParaRPr>
          </a:p>
        </p:txBody>
      </p:sp>
      <p:pic>
        <p:nvPicPr>
          <p:cNvPr id="607" name="Google Shape;607;p83"/>
          <p:cNvPicPr preferRelativeResize="0"/>
          <p:nvPr/>
        </p:nvPicPr>
        <p:blipFill>
          <a:blip r:embed="rId3">
            <a:alphaModFix/>
          </a:blip>
          <a:stretch>
            <a:fillRect/>
          </a:stretch>
        </p:blipFill>
        <p:spPr>
          <a:xfrm>
            <a:off x="567300" y="1068475"/>
            <a:ext cx="3458079" cy="3138949"/>
          </a:xfrm>
          <a:prstGeom prst="rect">
            <a:avLst/>
          </a:prstGeom>
          <a:noFill/>
          <a:ln>
            <a:noFill/>
          </a:ln>
        </p:spPr>
      </p:pic>
      <p:pic>
        <p:nvPicPr>
          <p:cNvPr id="608" name="Google Shape;608;p83"/>
          <p:cNvPicPr preferRelativeResize="0"/>
          <p:nvPr/>
        </p:nvPicPr>
        <p:blipFill>
          <a:blip r:embed="rId4">
            <a:alphaModFix/>
          </a:blip>
          <a:stretch>
            <a:fillRect/>
          </a:stretch>
        </p:blipFill>
        <p:spPr>
          <a:xfrm>
            <a:off x="5124129" y="1057900"/>
            <a:ext cx="3402670" cy="31600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4"/>
          <p:cNvSpPr txBox="1"/>
          <p:nvPr>
            <p:ph idx="1" type="body"/>
          </p:nvPr>
        </p:nvSpPr>
        <p:spPr>
          <a:xfrm>
            <a:off x="2845275" y="1412150"/>
            <a:ext cx="5732400" cy="3166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8750"/>
              <a:buFont typeface="Arial"/>
              <a:buNone/>
            </a:pPr>
            <a:r>
              <a:rPr lang="en">
                <a:solidFill>
                  <a:schemeClr val="dk1"/>
                </a:solidFill>
              </a:rPr>
              <a:t>To understand the role of individual layers in BLOOM-1.7B, probing techniques were employed using transformer hooking mechanisms.</a:t>
            </a:r>
            <a:endParaRPr>
              <a:solidFill>
                <a:schemeClr val="dk1"/>
              </a:solidFill>
            </a:endParaRPr>
          </a:p>
          <a:p>
            <a:pPr indent="0" lvl="0" marL="0" rtl="0" algn="l">
              <a:spcBef>
                <a:spcPts val="0"/>
              </a:spcBef>
              <a:spcAft>
                <a:spcPts val="0"/>
              </a:spcAft>
              <a:buClr>
                <a:schemeClr val="dk1"/>
              </a:buClr>
              <a:buSzPct val="68750"/>
              <a:buFont typeface="Arial"/>
              <a:buNone/>
            </a:pPr>
            <a:r>
              <a:t/>
            </a:r>
            <a:endParaRPr>
              <a:solidFill>
                <a:schemeClr val="dk1"/>
              </a:solidFill>
            </a:endParaRPr>
          </a:p>
          <a:p>
            <a:pPr indent="0" lvl="0" marL="0" rtl="0" algn="l">
              <a:spcBef>
                <a:spcPts val="0"/>
              </a:spcBef>
              <a:spcAft>
                <a:spcPts val="0"/>
              </a:spcAft>
              <a:buClr>
                <a:schemeClr val="dk1"/>
              </a:buClr>
              <a:buSzPct val="68750"/>
              <a:buNone/>
            </a:pPr>
            <a:r>
              <a:rPr lang="en">
                <a:solidFill>
                  <a:schemeClr val="dk1"/>
                </a:solidFill>
              </a:rPr>
              <a:t>Two types of attention visualizations were produced:</a:t>
            </a:r>
            <a:endParaRPr>
              <a:solidFill>
                <a:schemeClr val="dk1"/>
              </a:solidFill>
            </a:endParaRPr>
          </a:p>
          <a:p>
            <a:pPr indent="0" lvl="0" marL="0" rtl="0" algn="l">
              <a:spcBef>
                <a:spcPts val="0"/>
              </a:spcBef>
              <a:spcAft>
                <a:spcPts val="0"/>
              </a:spcAft>
              <a:buClr>
                <a:schemeClr val="dk1"/>
              </a:buClr>
              <a:buSzPct val="68750"/>
              <a:buNone/>
            </a:pPr>
            <a:r>
              <a:t/>
            </a:r>
            <a:endParaRPr>
              <a:solidFill>
                <a:schemeClr val="dk1"/>
              </a:solidFill>
            </a:endParaRPr>
          </a:p>
          <a:p>
            <a:pPr indent="0" lvl="0" marL="457200" rtl="0" algn="l">
              <a:spcBef>
                <a:spcPts val="0"/>
              </a:spcBef>
              <a:spcAft>
                <a:spcPts val="0"/>
              </a:spcAft>
              <a:buClr>
                <a:schemeClr val="dk1"/>
              </a:buClr>
              <a:buSzPct val="68750"/>
              <a:buNone/>
            </a:pPr>
            <a:r>
              <a:rPr lang="en">
                <a:solidFill>
                  <a:schemeClr val="dk1"/>
                </a:solidFill>
              </a:rPr>
              <a:t>• </a:t>
            </a:r>
            <a:r>
              <a:rPr b="1" lang="en">
                <a:solidFill>
                  <a:schemeClr val="dk1"/>
                </a:solidFill>
              </a:rPr>
              <a:t>Bypassing Layers</a:t>
            </a:r>
            <a:r>
              <a:rPr lang="en">
                <a:solidFill>
                  <a:schemeClr val="dk1"/>
                </a:solidFill>
              </a:rPr>
              <a:t>: It </a:t>
            </a:r>
            <a:r>
              <a:rPr lang="en">
                <a:solidFill>
                  <a:schemeClr val="dk1"/>
                </a:solidFill>
              </a:rPr>
              <a:t>involves bypassing a specific layer by equating its output to the previous layer's output. It helps analyze the contribution of the bypassed layer to the model's performance.</a:t>
            </a:r>
            <a:endParaRPr>
              <a:solidFill>
                <a:schemeClr val="dk1"/>
              </a:solidFill>
            </a:endParaRPr>
          </a:p>
          <a:p>
            <a:pPr indent="0" lvl="0" marL="457200" rtl="0" algn="l">
              <a:spcBef>
                <a:spcPts val="0"/>
              </a:spcBef>
              <a:spcAft>
                <a:spcPts val="0"/>
              </a:spcAft>
              <a:buClr>
                <a:schemeClr val="dk1"/>
              </a:buClr>
              <a:buSzPct val="68750"/>
              <a:buNone/>
            </a:pPr>
            <a:r>
              <a:t/>
            </a:r>
            <a:endParaRPr>
              <a:solidFill>
                <a:schemeClr val="dk1"/>
              </a:solidFill>
            </a:endParaRPr>
          </a:p>
          <a:p>
            <a:pPr indent="0" lvl="0" marL="457200" rtl="0" algn="l">
              <a:spcBef>
                <a:spcPts val="0"/>
              </a:spcBef>
              <a:spcAft>
                <a:spcPts val="0"/>
              </a:spcAft>
              <a:buClr>
                <a:schemeClr val="dk1"/>
              </a:buClr>
              <a:buSzPct val="68750"/>
              <a:buNone/>
            </a:pPr>
            <a:r>
              <a:rPr lang="en">
                <a:solidFill>
                  <a:schemeClr val="dk1"/>
                </a:solidFill>
              </a:rPr>
              <a:t>•</a:t>
            </a:r>
            <a:r>
              <a:rPr b="1" lang="en">
                <a:solidFill>
                  <a:schemeClr val="dk1"/>
                </a:solidFill>
              </a:rPr>
              <a:t>Short-Circuiting Layers</a:t>
            </a:r>
            <a:r>
              <a:rPr lang="en">
                <a:solidFill>
                  <a:schemeClr val="dk1"/>
                </a:solidFill>
              </a:rPr>
              <a:t>: It </a:t>
            </a:r>
            <a:r>
              <a:rPr lang="en">
                <a:solidFill>
                  <a:schemeClr val="dk1"/>
                </a:solidFill>
              </a:rPr>
              <a:t>involves zeroing out the outputs of a specific layer to measure its impact on downstream tasks. It allows us to identify the importance of the layer for specific tasks.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614" name="Google Shape;614;p84"/>
          <p:cNvSpPr txBox="1"/>
          <p:nvPr>
            <p:ph type="title"/>
          </p:nvPr>
        </p:nvSpPr>
        <p:spPr>
          <a:xfrm>
            <a:off x="2547100" y="327125"/>
            <a:ext cx="6326700" cy="662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Task-2</a:t>
            </a:r>
            <a:endParaRPr/>
          </a:p>
        </p:txBody>
      </p:sp>
      <p:sp>
        <p:nvSpPr>
          <p:cNvPr id="615" name="Google Shape;615;p84"/>
          <p:cNvSpPr txBox="1"/>
          <p:nvPr>
            <p:ph idx="3" type="subTitle"/>
          </p:nvPr>
        </p:nvSpPr>
        <p:spPr>
          <a:xfrm>
            <a:off x="274950" y="284775"/>
            <a:ext cx="2096400" cy="704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Tony Stark</a:t>
            </a:r>
            <a:endParaRPr/>
          </a:p>
        </p:txBody>
      </p:sp>
      <p:sp>
        <p:nvSpPr>
          <p:cNvPr id="616" name="Google Shape;616;p84"/>
          <p:cNvSpPr txBox="1"/>
          <p:nvPr/>
        </p:nvSpPr>
        <p:spPr>
          <a:xfrm>
            <a:off x="3509200" y="687225"/>
            <a:ext cx="52623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DM Sans"/>
              <a:ea typeface="DM Sans"/>
              <a:cs typeface="DM Sans"/>
              <a:sym typeface="DM Sans"/>
            </a:endParaRPr>
          </a:p>
        </p:txBody>
      </p:sp>
      <p:pic>
        <p:nvPicPr>
          <p:cNvPr id="617" name="Google Shape;617;p84"/>
          <p:cNvPicPr preferRelativeResize="0"/>
          <p:nvPr/>
        </p:nvPicPr>
        <p:blipFill>
          <a:blip r:embed="rId3">
            <a:alphaModFix/>
          </a:blip>
          <a:stretch>
            <a:fillRect/>
          </a:stretch>
        </p:blipFill>
        <p:spPr>
          <a:xfrm>
            <a:off x="192950" y="1251625"/>
            <a:ext cx="2178401" cy="1089201"/>
          </a:xfrm>
          <a:prstGeom prst="rect">
            <a:avLst/>
          </a:prstGeom>
          <a:noFill/>
          <a:ln>
            <a:noFill/>
          </a:ln>
        </p:spPr>
      </p:pic>
      <p:pic>
        <p:nvPicPr>
          <p:cNvPr id="618" name="Google Shape;618;p84"/>
          <p:cNvPicPr preferRelativeResize="0"/>
          <p:nvPr/>
        </p:nvPicPr>
        <p:blipFill>
          <a:blip r:embed="rId4">
            <a:alphaModFix/>
          </a:blip>
          <a:stretch>
            <a:fillRect/>
          </a:stretch>
        </p:blipFill>
        <p:spPr>
          <a:xfrm>
            <a:off x="274950" y="3126500"/>
            <a:ext cx="2096399" cy="1295401"/>
          </a:xfrm>
          <a:prstGeom prst="rect">
            <a:avLst/>
          </a:prstGeom>
          <a:noFill/>
          <a:ln>
            <a:noFill/>
          </a:ln>
        </p:spPr>
      </p:pic>
      <p:pic>
        <p:nvPicPr>
          <p:cNvPr id="619" name="Google Shape;619;p84"/>
          <p:cNvPicPr preferRelativeResize="0"/>
          <p:nvPr/>
        </p:nvPicPr>
        <p:blipFill>
          <a:blip r:embed="rId5">
            <a:alphaModFix/>
          </a:blip>
          <a:stretch>
            <a:fillRect/>
          </a:stretch>
        </p:blipFill>
        <p:spPr>
          <a:xfrm>
            <a:off x="8164650" y="395850"/>
            <a:ext cx="524650" cy="524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5"/>
          <p:cNvSpPr txBox="1"/>
          <p:nvPr>
            <p:ph idx="4294967295" type="title"/>
          </p:nvPr>
        </p:nvSpPr>
        <p:spPr>
          <a:xfrm>
            <a:off x="1408650" y="327075"/>
            <a:ext cx="6326700" cy="66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Task-2</a:t>
            </a:r>
            <a:endParaRPr/>
          </a:p>
        </p:txBody>
      </p:sp>
      <p:sp>
        <p:nvSpPr>
          <p:cNvPr id="625" name="Google Shape;625;p85"/>
          <p:cNvSpPr txBox="1"/>
          <p:nvPr/>
        </p:nvSpPr>
        <p:spPr>
          <a:xfrm>
            <a:off x="274950" y="284775"/>
            <a:ext cx="2096400" cy="704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 sz="1300">
                <a:latin typeface="Della Respira"/>
                <a:ea typeface="Della Respira"/>
                <a:cs typeface="Della Respira"/>
                <a:sym typeface="Della Respira"/>
              </a:rPr>
              <a:t>Tony Stark</a:t>
            </a:r>
            <a:endParaRPr b="1" sz="1300">
              <a:latin typeface="Della Respira"/>
              <a:ea typeface="Della Respira"/>
              <a:cs typeface="Della Respira"/>
              <a:sym typeface="Della Respira"/>
            </a:endParaRPr>
          </a:p>
        </p:txBody>
      </p:sp>
      <p:sp>
        <p:nvSpPr>
          <p:cNvPr id="626" name="Google Shape;626;p85"/>
          <p:cNvSpPr txBox="1"/>
          <p:nvPr/>
        </p:nvSpPr>
        <p:spPr>
          <a:xfrm>
            <a:off x="931500" y="4432925"/>
            <a:ext cx="8132700" cy="5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DM Sans"/>
                <a:ea typeface="DM Sans"/>
                <a:cs typeface="DM Sans"/>
                <a:sym typeface="DM Sans"/>
              </a:rPr>
              <a:t>By passing</a:t>
            </a:r>
            <a:r>
              <a:rPr lang="en" sz="1600">
                <a:latin typeface="DM Sans"/>
                <a:ea typeface="DM Sans"/>
                <a:cs typeface="DM Sans"/>
                <a:sym typeface="DM Sans"/>
              </a:rPr>
              <a:t>:=&gt; With and Without Modification</a:t>
            </a:r>
            <a:endParaRPr sz="1600">
              <a:latin typeface="DM Sans"/>
              <a:ea typeface="DM Sans"/>
              <a:cs typeface="DM Sans"/>
              <a:sym typeface="DM Sans"/>
            </a:endParaRPr>
          </a:p>
        </p:txBody>
      </p:sp>
      <p:pic>
        <p:nvPicPr>
          <p:cNvPr id="627" name="Google Shape;627;p85"/>
          <p:cNvPicPr preferRelativeResize="0"/>
          <p:nvPr/>
        </p:nvPicPr>
        <p:blipFill>
          <a:blip r:embed="rId3">
            <a:alphaModFix/>
          </a:blip>
          <a:stretch>
            <a:fillRect/>
          </a:stretch>
        </p:blipFill>
        <p:spPr>
          <a:xfrm>
            <a:off x="508675" y="1360850"/>
            <a:ext cx="3885676" cy="2031649"/>
          </a:xfrm>
          <a:prstGeom prst="rect">
            <a:avLst/>
          </a:prstGeom>
          <a:noFill/>
          <a:ln>
            <a:noFill/>
          </a:ln>
        </p:spPr>
      </p:pic>
      <p:pic>
        <p:nvPicPr>
          <p:cNvPr id="628" name="Google Shape;628;p85"/>
          <p:cNvPicPr preferRelativeResize="0"/>
          <p:nvPr/>
        </p:nvPicPr>
        <p:blipFill>
          <a:blip r:embed="rId4">
            <a:alphaModFix/>
          </a:blip>
          <a:stretch>
            <a:fillRect/>
          </a:stretch>
        </p:blipFill>
        <p:spPr>
          <a:xfrm>
            <a:off x="4788225" y="1360850"/>
            <a:ext cx="3885676" cy="2031649"/>
          </a:xfrm>
          <a:prstGeom prst="rect">
            <a:avLst/>
          </a:prstGeom>
          <a:noFill/>
          <a:ln>
            <a:noFill/>
          </a:ln>
        </p:spPr>
      </p:pic>
      <p:pic>
        <p:nvPicPr>
          <p:cNvPr id="629" name="Google Shape;629;p85"/>
          <p:cNvPicPr preferRelativeResize="0"/>
          <p:nvPr/>
        </p:nvPicPr>
        <p:blipFill>
          <a:blip r:embed="rId5">
            <a:alphaModFix/>
          </a:blip>
          <a:stretch>
            <a:fillRect/>
          </a:stretch>
        </p:blipFill>
        <p:spPr>
          <a:xfrm>
            <a:off x="7936675" y="363550"/>
            <a:ext cx="683300" cy="683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6"/>
          <p:cNvSpPr txBox="1"/>
          <p:nvPr>
            <p:ph idx="4294967295" type="title"/>
          </p:nvPr>
        </p:nvSpPr>
        <p:spPr>
          <a:xfrm>
            <a:off x="1408650" y="327075"/>
            <a:ext cx="6326700" cy="66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Task-2</a:t>
            </a:r>
            <a:endParaRPr/>
          </a:p>
        </p:txBody>
      </p:sp>
      <p:sp>
        <p:nvSpPr>
          <p:cNvPr id="635" name="Google Shape;635;p86"/>
          <p:cNvSpPr txBox="1"/>
          <p:nvPr/>
        </p:nvSpPr>
        <p:spPr>
          <a:xfrm>
            <a:off x="274950" y="284775"/>
            <a:ext cx="2096400" cy="704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 sz="1300">
                <a:latin typeface="Della Respira"/>
                <a:ea typeface="Della Respira"/>
                <a:cs typeface="Della Respira"/>
                <a:sym typeface="Della Respira"/>
              </a:rPr>
              <a:t>Tony Stark</a:t>
            </a:r>
            <a:endParaRPr b="1" sz="1300">
              <a:latin typeface="Della Respira"/>
              <a:ea typeface="Della Respira"/>
              <a:cs typeface="Della Respira"/>
              <a:sym typeface="Della Respira"/>
            </a:endParaRPr>
          </a:p>
        </p:txBody>
      </p:sp>
      <p:sp>
        <p:nvSpPr>
          <p:cNvPr id="636" name="Google Shape;636;p86"/>
          <p:cNvSpPr txBox="1"/>
          <p:nvPr/>
        </p:nvSpPr>
        <p:spPr>
          <a:xfrm>
            <a:off x="505650" y="4350700"/>
            <a:ext cx="8132700" cy="5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DM Sans"/>
                <a:ea typeface="DM Sans"/>
                <a:cs typeface="DM Sans"/>
                <a:sym typeface="DM Sans"/>
              </a:rPr>
              <a:t>Short Circuiting</a:t>
            </a:r>
            <a:r>
              <a:rPr lang="en" sz="1600">
                <a:latin typeface="DM Sans"/>
                <a:ea typeface="DM Sans"/>
                <a:cs typeface="DM Sans"/>
                <a:sym typeface="DM Sans"/>
              </a:rPr>
              <a:t>:=&gt; With and Without Modification</a:t>
            </a:r>
            <a:endParaRPr sz="1600">
              <a:latin typeface="DM Sans"/>
              <a:ea typeface="DM Sans"/>
              <a:cs typeface="DM Sans"/>
              <a:sym typeface="DM Sans"/>
            </a:endParaRPr>
          </a:p>
        </p:txBody>
      </p:sp>
      <p:pic>
        <p:nvPicPr>
          <p:cNvPr id="637" name="Google Shape;637;p86"/>
          <p:cNvPicPr preferRelativeResize="0"/>
          <p:nvPr/>
        </p:nvPicPr>
        <p:blipFill>
          <a:blip r:embed="rId3">
            <a:alphaModFix/>
          </a:blip>
          <a:stretch>
            <a:fillRect/>
          </a:stretch>
        </p:blipFill>
        <p:spPr>
          <a:xfrm>
            <a:off x="210250" y="1141575"/>
            <a:ext cx="4343629" cy="2432576"/>
          </a:xfrm>
          <a:prstGeom prst="rect">
            <a:avLst/>
          </a:prstGeom>
          <a:noFill/>
          <a:ln>
            <a:noFill/>
          </a:ln>
        </p:spPr>
      </p:pic>
      <p:pic>
        <p:nvPicPr>
          <p:cNvPr id="638" name="Google Shape;638;p86"/>
          <p:cNvPicPr preferRelativeResize="0"/>
          <p:nvPr/>
        </p:nvPicPr>
        <p:blipFill>
          <a:blip r:embed="rId4">
            <a:alphaModFix/>
          </a:blip>
          <a:stretch>
            <a:fillRect/>
          </a:stretch>
        </p:blipFill>
        <p:spPr>
          <a:xfrm>
            <a:off x="4325550" y="1141575"/>
            <a:ext cx="4646902" cy="2432576"/>
          </a:xfrm>
          <a:prstGeom prst="rect">
            <a:avLst/>
          </a:prstGeom>
          <a:noFill/>
          <a:ln>
            <a:noFill/>
          </a:ln>
        </p:spPr>
      </p:pic>
      <p:pic>
        <p:nvPicPr>
          <p:cNvPr id="639" name="Google Shape;639;p86"/>
          <p:cNvPicPr preferRelativeResize="0"/>
          <p:nvPr/>
        </p:nvPicPr>
        <p:blipFill>
          <a:blip r:embed="rId5">
            <a:alphaModFix/>
          </a:blip>
          <a:stretch>
            <a:fillRect/>
          </a:stretch>
        </p:blipFill>
        <p:spPr>
          <a:xfrm>
            <a:off x="7936675" y="363550"/>
            <a:ext cx="683300" cy="683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7"/>
          <p:cNvSpPr txBox="1"/>
          <p:nvPr>
            <p:ph idx="4294967295" type="title"/>
          </p:nvPr>
        </p:nvSpPr>
        <p:spPr>
          <a:xfrm>
            <a:off x="1701000" y="327075"/>
            <a:ext cx="6326700" cy="66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Task-2</a:t>
            </a:r>
            <a:endParaRPr/>
          </a:p>
        </p:txBody>
      </p:sp>
      <p:sp>
        <p:nvSpPr>
          <p:cNvPr id="645" name="Google Shape;645;p87"/>
          <p:cNvSpPr txBox="1"/>
          <p:nvPr/>
        </p:nvSpPr>
        <p:spPr>
          <a:xfrm>
            <a:off x="274950" y="284775"/>
            <a:ext cx="2096400" cy="704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 sz="1300">
                <a:latin typeface="Della Respira"/>
                <a:ea typeface="Della Respira"/>
                <a:cs typeface="Della Respira"/>
                <a:sym typeface="Della Respira"/>
              </a:rPr>
              <a:t>Tony Stark</a:t>
            </a:r>
            <a:endParaRPr b="1" sz="1300">
              <a:latin typeface="Della Respira"/>
              <a:ea typeface="Della Respira"/>
              <a:cs typeface="Della Respira"/>
              <a:sym typeface="Della Respira"/>
            </a:endParaRPr>
          </a:p>
        </p:txBody>
      </p:sp>
      <p:sp>
        <p:nvSpPr>
          <p:cNvPr id="646" name="Google Shape;646;p87"/>
          <p:cNvSpPr txBox="1"/>
          <p:nvPr/>
        </p:nvSpPr>
        <p:spPr>
          <a:xfrm>
            <a:off x="798000" y="4286725"/>
            <a:ext cx="8132700" cy="5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600">
              <a:latin typeface="DM Sans"/>
              <a:ea typeface="DM Sans"/>
              <a:cs typeface="DM Sans"/>
              <a:sym typeface="DM Sans"/>
            </a:endParaRPr>
          </a:p>
        </p:txBody>
      </p:sp>
      <p:pic>
        <p:nvPicPr>
          <p:cNvPr id="647" name="Google Shape;647;p87"/>
          <p:cNvPicPr preferRelativeResize="0"/>
          <p:nvPr/>
        </p:nvPicPr>
        <p:blipFill>
          <a:blip r:embed="rId3">
            <a:alphaModFix/>
          </a:blip>
          <a:stretch>
            <a:fillRect/>
          </a:stretch>
        </p:blipFill>
        <p:spPr>
          <a:xfrm>
            <a:off x="7936675" y="363550"/>
            <a:ext cx="683300" cy="683300"/>
          </a:xfrm>
          <a:prstGeom prst="rect">
            <a:avLst/>
          </a:prstGeom>
          <a:noFill/>
          <a:ln>
            <a:noFill/>
          </a:ln>
        </p:spPr>
      </p:pic>
      <p:sp>
        <p:nvSpPr>
          <p:cNvPr id="648" name="Google Shape;648;p87"/>
          <p:cNvSpPr txBox="1"/>
          <p:nvPr/>
        </p:nvSpPr>
        <p:spPr>
          <a:xfrm>
            <a:off x="421250" y="1326725"/>
            <a:ext cx="8132700" cy="3053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600">
                <a:latin typeface="DM Sans"/>
                <a:ea typeface="DM Sans"/>
                <a:cs typeface="DM Sans"/>
                <a:sym typeface="DM Sans"/>
              </a:rPr>
              <a:t>Findings:</a:t>
            </a:r>
            <a:br>
              <a:rPr b="1" lang="en" sz="1600">
                <a:latin typeface="DM Sans"/>
                <a:ea typeface="DM Sans"/>
                <a:cs typeface="DM Sans"/>
                <a:sym typeface="DM Sans"/>
              </a:rPr>
            </a:br>
            <a:endParaRPr b="1" sz="1600">
              <a:latin typeface="DM Sans"/>
              <a:ea typeface="DM Sans"/>
              <a:cs typeface="DM Sans"/>
              <a:sym typeface="DM Sans"/>
            </a:endParaRPr>
          </a:p>
          <a:p>
            <a:pPr indent="0" lvl="0" marL="457200" rtl="0" algn="l">
              <a:spcBef>
                <a:spcPts val="0"/>
              </a:spcBef>
              <a:spcAft>
                <a:spcPts val="0"/>
              </a:spcAft>
              <a:buNone/>
            </a:pPr>
            <a:r>
              <a:t/>
            </a:r>
            <a:endParaRPr b="1" sz="1600">
              <a:latin typeface="DM Sans"/>
              <a:ea typeface="DM Sans"/>
              <a:cs typeface="DM Sans"/>
              <a:sym typeface="DM Sans"/>
            </a:endParaRPr>
          </a:p>
          <a:p>
            <a:pPr indent="0" lvl="0" marL="457200" rtl="0" algn="l">
              <a:spcBef>
                <a:spcPts val="0"/>
              </a:spcBef>
              <a:spcAft>
                <a:spcPts val="0"/>
              </a:spcAft>
              <a:buNone/>
            </a:pPr>
            <a:r>
              <a:rPr lang="en" sz="1600">
                <a:latin typeface="DM Sans"/>
                <a:ea typeface="DM Sans"/>
                <a:cs typeface="DM Sans"/>
                <a:sym typeface="DM Sans"/>
              </a:rPr>
              <a:t>One critical observation is that as we hook into deeper layers of the model, the hidden states become more and more enriched which is evident from increasing accuracies across layers hooks. </a:t>
            </a:r>
            <a:endParaRPr sz="1600">
              <a:latin typeface="DM Sans"/>
              <a:ea typeface="DM Sans"/>
              <a:cs typeface="DM Sans"/>
              <a:sym typeface="DM Sans"/>
            </a:endParaRPr>
          </a:p>
        </p:txBody>
      </p:sp>
      <p:pic>
        <p:nvPicPr>
          <p:cNvPr id="649" name="Google Shape;649;p87"/>
          <p:cNvPicPr preferRelativeResize="0"/>
          <p:nvPr/>
        </p:nvPicPr>
        <p:blipFill>
          <a:blip r:embed="rId4">
            <a:alphaModFix/>
          </a:blip>
          <a:stretch>
            <a:fillRect/>
          </a:stretch>
        </p:blipFill>
        <p:spPr>
          <a:xfrm>
            <a:off x="1865425" y="1326725"/>
            <a:ext cx="398625" cy="398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88"/>
          <p:cNvSpPr txBox="1"/>
          <p:nvPr>
            <p:ph idx="1" type="body"/>
          </p:nvPr>
        </p:nvSpPr>
        <p:spPr>
          <a:xfrm>
            <a:off x="2845275" y="1412150"/>
            <a:ext cx="5732400" cy="3166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dk1"/>
                </a:solidFill>
              </a:rPr>
              <a:t>In this task, three models—BLOOM-1.7B, RoBERTa, and IndicBERT—were fine-tuned on English and evaluated on Bengali and Gujarati datasets.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None/>
            </a:pPr>
            <a:r>
              <a:rPr lang="en">
                <a:solidFill>
                  <a:schemeClr val="dk1"/>
                </a:solidFill>
              </a:rPr>
              <a:t>Three models were fine-tuned in as experiments</a:t>
            </a:r>
            <a:endParaRPr>
              <a:solidFill>
                <a:schemeClr val="dk1"/>
              </a:solidFill>
            </a:endParaRPr>
          </a:p>
          <a:p>
            <a:pPr indent="0" lvl="0" marL="0" rtl="0" algn="l">
              <a:spcBef>
                <a:spcPts val="0"/>
              </a:spcBef>
              <a:spcAft>
                <a:spcPts val="0"/>
              </a:spcAft>
              <a:buClr>
                <a:schemeClr val="dk1"/>
              </a:buClr>
              <a:buSzPts val="1100"/>
              <a:buNone/>
            </a:pPr>
            <a:r>
              <a:t/>
            </a:r>
            <a:endParaRPr>
              <a:solidFill>
                <a:schemeClr val="dk1"/>
              </a:solidFill>
            </a:endParaRPr>
          </a:p>
          <a:p>
            <a:pPr indent="0" lvl="0" marL="457200" rtl="0" algn="l">
              <a:spcBef>
                <a:spcPts val="0"/>
              </a:spcBef>
              <a:spcAft>
                <a:spcPts val="0"/>
              </a:spcAft>
              <a:buClr>
                <a:schemeClr val="dk1"/>
              </a:buClr>
              <a:buSzPts val="1100"/>
              <a:buNone/>
            </a:pPr>
            <a:r>
              <a:rPr lang="en">
                <a:solidFill>
                  <a:schemeClr val="dk1"/>
                </a:solidFill>
              </a:rPr>
              <a:t>•</a:t>
            </a:r>
            <a:r>
              <a:rPr lang="en">
                <a:solidFill>
                  <a:schemeClr val="dk1"/>
                </a:solidFill>
              </a:rPr>
              <a:t> </a:t>
            </a:r>
            <a:r>
              <a:rPr b="1" lang="en">
                <a:solidFill>
                  <a:schemeClr val="dk1"/>
                </a:solidFill>
              </a:rPr>
              <a:t>Bloom 1.7B [with QLoRA]</a:t>
            </a:r>
            <a:endParaRPr>
              <a:solidFill>
                <a:schemeClr val="dk1"/>
              </a:solidFill>
            </a:endParaRPr>
          </a:p>
          <a:p>
            <a:pPr indent="0" lvl="0" marL="457200" rtl="0" algn="l">
              <a:spcBef>
                <a:spcPts val="0"/>
              </a:spcBef>
              <a:spcAft>
                <a:spcPts val="0"/>
              </a:spcAft>
              <a:buClr>
                <a:schemeClr val="dk1"/>
              </a:buClr>
              <a:buSzPts val="1100"/>
              <a:buNone/>
            </a:pPr>
            <a:r>
              <a:t/>
            </a:r>
            <a:endParaRPr>
              <a:solidFill>
                <a:schemeClr val="dk1"/>
              </a:solidFill>
            </a:endParaRPr>
          </a:p>
          <a:p>
            <a:pPr indent="0" lvl="0" marL="457200" rtl="0" algn="l">
              <a:spcBef>
                <a:spcPts val="0"/>
              </a:spcBef>
              <a:spcAft>
                <a:spcPts val="0"/>
              </a:spcAft>
              <a:buClr>
                <a:schemeClr val="dk1"/>
              </a:buClr>
              <a:buSzPts val="1100"/>
              <a:buNone/>
            </a:pPr>
            <a:r>
              <a:rPr lang="en">
                <a:solidFill>
                  <a:schemeClr val="dk1"/>
                </a:solidFill>
              </a:rPr>
              <a:t>• </a:t>
            </a:r>
            <a:r>
              <a:rPr b="1" lang="en">
                <a:solidFill>
                  <a:schemeClr val="dk1"/>
                </a:solidFill>
              </a:rPr>
              <a:t>RoBERTa</a:t>
            </a:r>
            <a:endParaRPr>
              <a:solidFill>
                <a:schemeClr val="dk1"/>
              </a:solidFill>
            </a:endParaRPr>
          </a:p>
          <a:p>
            <a:pPr indent="0" lvl="0" marL="457200" rtl="0" algn="l">
              <a:spcBef>
                <a:spcPts val="0"/>
              </a:spcBef>
              <a:spcAft>
                <a:spcPts val="0"/>
              </a:spcAft>
              <a:buClr>
                <a:schemeClr val="dk1"/>
              </a:buClr>
              <a:buSzPts val="1100"/>
              <a:buNone/>
            </a:pPr>
            <a:r>
              <a:t/>
            </a:r>
            <a:endParaRPr>
              <a:solidFill>
                <a:schemeClr val="dk1"/>
              </a:solidFill>
            </a:endParaRPr>
          </a:p>
          <a:p>
            <a:pPr indent="0" lvl="0" marL="457200" rtl="0" algn="l">
              <a:spcBef>
                <a:spcPts val="0"/>
              </a:spcBef>
              <a:spcAft>
                <a:spcPts val="0"/>
              </a:spcAft>
              <a:buClr>
                <a:schemeClr val="dk1"/>
              </a:buClr>
              <a:buSzPts val="1100"/>
              <a:buNone/>
            </a:pPr>
            <a:r>
              <a:rPr lang="en">
                <a:solidFill>
                  <a:schemeClr val="dk1"/>
                </a:solidFill>
              </a:rPr>
              <a:t>• </a:t>
            </a:r>
            <a:r>
              <a:rPr b="1" lang="en">
                <a:solidFill>
                  <a:schemeClr val="dk1"/>
                </a:solidFill>
              </a:rPr>
              <a:t>IndicBERT</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655" name="Google Shape;655;p88"/>
          <p:cNvSpPr txBox="1"/>
          <p:nvPr>
            <p:ph type="title"/>
          </p:nvPr>
        </p:nvSpPr>
        <p:spPr>
          <a:xfrm>
            <a:off x="2547100" y="327125"/>
            <a:ext cx="6326700" cy="662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Task-3</a:t>
            </a:r>
            <a:endParaRPr/>
          </a:p>
        </p:txBody>
      </p:sp>
      <p:sp>
        <p:nvSpPr>
          <p:cNvPr id="656" name="Google Shape;656;p88"/>
          <p:cNvSpPr txBox="1"/>
          <p:nvPr>
            <p:ph idx="3" type="subTitle"/>
          </p:nvPr>
        </p:nvSpPr>
        <p:spPr>
          <a:xfrm>
            <a:off x="274950" y="284775"/>
            <a:ext cx="2096400" cy="704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Tony Stark</a:t>
            </a:r>
            <a:endParaRPr/>
          </a:p>
        </p:txBody>
      </p:sp>
      <p:sp>
        <p:nvSpPr>
          <p:cNvPr id="657" name="Google Shape;657;p88"/>
          <p:cNvSpPr txBox="1"/>
          <p:nvPr/>
        </p:nvSpPr>
        <p:spPr>
          <a:xfrm>
            <a:off x="3509200" y="687225"/>
            <a:ext cx="52623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DM Sans"/>
              <a:ea typeface="DM Sans"/>
              <a:cs typeface="DM Sans"/>
              <a:sym typeface="DM Sans"/>
            </a:endParaRPr>
          </a:p>
        </p:txBody>
      </p:sp>
      <p:pic>
        <p:nvPicPr>
          <p:cNvPr id="658" name="Google Shape;658;p88"/>
          <p:cNvPicPr preferRelativeResize="0"/>
          <p:nvPr/>
        </p:nvPicPr>
        <p:blipFill>
          <a:blip r:embed="rId3">
            <a:alphaModFix/>
          </a:blip>
          <a:stretch>
            <a:fillRect/>
          </a:stretch>
        </p:blipFill>
        <p:spPr>
          <a:xfrm>
            <a:off x="642713" y="1248812"/>
            <a:ext cx="1360874" cy="1068150"/>
          </a:xfrm>
          <a:prstGeom prst="rect">
            <a:avLst/>
          </a:prstGeom>
          <a:noFill/>
          <a:ln>
            <a:noFill/>
          </a:ln>
        </p:spPr>
      </p:pic>
      <p:pic>
        <p:nvPicPr>
          <p:cNvPr id="659" name="Google Shape;659;p88"/>
          <p:cNvPicPr preferRelativeResize="0"/>
          <p:nvPr/>
        </p:nvPicPr>
        <p:blipFill>
          <a:blip r:embed="rId4">
            <a:alphaModFix/>
          </a:blip>
          <a:stretch>
            <a:fillRect/>
          </a:stretch>
        </p:blipFill>
        <p:spPr>
          <a:xfrm>
            <a:off x="642725" y="2576588"/>
            <a:ext cx="1360875" cy="1108350"/>
          </a:xfrm>
          <a:prstGeom prst="rect">
            <a:avLst/>
          </a:prstGeom>
          <a:noFill/>
          <a:ln>
            <a:noFill/>
          </a:ln>
        </p:spPr>
      </p:pic>
      <p:pic>
        <p:nvPicPr>
          <p:cNvPr id="660" name="Google Shape;660;p88"/>
          <p:cNvPicPr preferRelativeResize="0"/>
          <p:nvPr/>
        </p:nvPicPr>
        <p:blipFill>
          <a:blip r:embed="rId5">
            <a:alphaModFix/>
          </a:blip>
          <a:stretch>
            <a:fillRect/>
          </a:stretch>
        </p:blipFill>
        <p:spPr>
          <a:xfrm>
            <a:off x="642713" y="3933025"/>
            <a:ext cx="1360876" cy="1020675"/>
          </a:xfrm>
          <a:prstGeom prst="rect">
            <a:avLst/>
          </a:prstGeom>
          <a:noFill/>
          <a:ln>
            <a:noFill/>
          </a:ln>
        </p:spPr>
      </p:pic>
      <p:pic>
        <p:nvPicPr>
          <p:cNvPr id="661" name="Google Shape;661;p88"/>
          <p:cNvPicPr preferRelativeResize="0"/>
          <p:nvPr/>
        </p:nvPicPr>
        <p:blipFill>
          <a:blip r:embed="rId6">
            <a:alphaModFix/>
          </a:blip>
          <a:stretch>
            <a:fillRect/>
          </a:stretch>
        </p:blipFill>
        <p:spPr>
          <a:xfrm>
            <a:off x="8265100" y="404975"/>
            <a:ext cx="506400" cy="50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9"/>
          <p:cNvSpPr txBox="1"/>
          <p:nvPr>
            <p:ph idx="4294967295" type="title"/>
          </p:nvPr>
        </p:nvSpPr>
        <p:spPr>
          <a:xfrm>
            <a:off x="1408650" y="327075"/>
            <a:ext cx="6326700" cy="66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Task-3</a:t>
            </a:r>
            <a:endParaRPr/>
          </a:p>
        </p:txBody>
      </p:sp>
      <p:sp>
        <p:nvSpPr>
          <p:cNvPr id="667" name="Google Shape;667;p89"/>
          <p:cNvSpPr txBox="1"/>
          <p:nvPr/>
        </p:nvSpPr>
        <p:spPr>
          <a:xfrm>
            <a:off x="274950" y="284775"/>
            <a:ext cx="2096400" cy="704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 sz="1300">
                <a:latin typeface="Della Respira"/>
                <a:ea typeface="Della Respira"/>
                <a:cs typeface="Della Respira"/>
                <a:sym typeface="Della Respira"/>
              </a:rPr>
              <a:t>Tony Stark</a:t>
            </a:r>
            <a:endParaRPr b="1" sz="1300">
              <a:latin typeface="Della Respira"/>
              <a:ea typeface="Della Respira"/>
              <a:cs typeface="Della Respira"/>
              <a:sym typeface="Della Respira"/>
            </a:endParaRPr>
          </a:p>
        </p:txBody>
      </p:sp>
      <p:sp>
        <p:nvSpPr>
          <p:cNvPr id="668" name="Google Shape;668;p89"/>
          <p:cNvSpPr txBox="1"/>
          <p:nvPr/>
        </p:nvSpPr>
        <p:spPr>
          <a:xfrm>
            <a:off x="505650" y="4350700"/>
            <a:ext cx="8132700" cy="5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DM Sans"/>
                <a:ea typeface="DM Sans"/>
                <a:cs typeface="DM Sans"/>
                <a:sym typeface="DM Sans"/>
              </a:rPr>
              <a:t>Loss and Accuracy Plots Bengali (Bloom 1.7B+QLoRA)</a:t>
            </a:r>
            <a:endParaRPr sz="1600">
              <a:latin typeface="DM Sans"/>
              <a:ea typeface="DM Sans"/>
              <a:cs typeface="DM Sans"/>
              <a:sym typeface="DM Sans"/>
            </a:endParaRPr>
          </a:p>
        </p:txBody>
      </p:sp>
      <p:pic>
        <p:nvPicPr>
          <p:cNvPr id="669" name="Google Shape;669;p89"/>
          <p:cNvPicPr preferRelativeResize="0"/>
          <p:nvPr/>
        </p:nvPicPr>
        <p:blipFill>
          <a:blip r:embed="rId3">
            <a:alphaModFix/>
          </a:blip>
          <a:stretch>
            <a:fillRect/>
          </a:stretch>
        </p:blipFill>
        <p:spPr>
          <a:xfrm>
            <a:off x="161400" y="1251575"/>
            <a:ext cx="4041774" cy="2020900"/>
          </a:xfrm>
          <a:prstGeom prst="rect">
            <a:avLst/>
          </a:prstGeom>
          <a:noFill/>
          <a:ln>
            <a:noFill/>
          </a:ln>
        </p:spPr>
      </p:pic>
      <p:pic>
        <p:nvPicPr>
          <p:cNvPr id="670" name="Google Shape;670;p89"/>
          <p:cNvPicPr preferRelativeResize="0"/>
          <p:nvPr/>
        </p:nvPicPr>
        <p:blipFill>
          <a:blip r:embed="rId4">
            <a:alphaModFix/>
          </a:blip>
          <a:stretch>
            <a:fillRect/>
          </a:stretch>
        </p:blipFill>
        <p:spPr>
          <a:xfrm>
            <a:off x="4760675" y="1251575"/>
            <a:ext cx="4206624" cy="2103326"/>
          </a:xfrm>
          <a:prstGeom prst="rect">
            <a:avLst/>
          </a:prstGeom>
          <a:noFill/>
          <a:ln>
            <a:noFill/>
          </a:ln>
        </p:spPr>
      </p:pic>
      <p:pic>
        <p:nvPicPr>
          <p:cNvPr id="671" name="Google Shape;671;p89"/>
          <p:cNvPicPr preferRelativeResize="0"/>
          <p:nvPr/>
        </p:nvPicPr>
        <p:blipFill>
          <a:blip r:embed="rId5">
            <a:alphaModFix/>
          </a:blip>
          <a:stretch>
            <a:fillRect/>
          </a:stretch>
        </p:blipFill>
        <p:spPr>
          <a:xfrm>
            <a:off x="7936675" y="363550"/>
            <a:ext cx="683300" cy="683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90"/>
          <p:cNvSpPr txBox="1"/>
          <p:nvPr>
            <p:ph idx="4294967295" type="title"/>
          </p:nvPr>
        </p:nvSpPr>
        <p:spPr>
          <a:xfrm>
            <a:off x="1408650" y="327075"/>
            <a:ext cx="6326700" cy="66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Task-3</a:t>
            </a:r>
            <a:endParaRPr/>
          </a:p>
        </p:txBody>
      </p:sp>
      <p:sp>
        <p:nvSpPr>
          <p:cNvPr id="677" name="Google Shape;677;p90"/>
          <p:cNvSpPr txBox="1"/>
          <p:nvPr/>
        </p:nvSpPr>
        <p:spPr>
          <a:xfrm>
            <a:off x="274950" y="284775"/>
            <a:ext cx="2096400" cy="704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 sz="1300">
                <a:latin typeface="Della Respira"/>
                <a:ea typeface="Della Respira"/>
                <a:cs typeface="Della Respira"/>
                <a:sym typeface="Della Respira"/>
              </a:rPr>
              <a:t>Tony Stark</a:t>
            </a:r>
            <a:endParaRPr b="1" sz="1300">
              <a:latin typeface="Della Respira"/>
              <a:ea typeface="Della Respira"/>
              <a:cs typeface="Della Respira"/>
              <a:sym typeface="Della Respira"/>
            </a:endParaRPr>
          </a:p>
        </p:txBody>
      </p:sp>
      <p:sp>
        <p:nvSpPr>
          <p:cNvPr id="678" name="Google Shape;678;p90"/>
          <p:cNvSpPr txBox="1"/>
          <p:nvPr/>
        </p:nvSpPr>
        <p:spPr>
          <a:xfrm>
            <a:off x="505650" y="4350700"/>
            <a:ext cx="8132700" cy="5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DM Sans"/>
                <a:ea typeface="DM Sans"/>
                <a:cs typeface="DM Sans"/>
                <a:sym typeface="DM Sans"/>
              </a:rPr>
              <a:t>Confusion Matrix </a:t>
            </a:r>
            <a:r>
              <a:rPr lang="en" sz="1600">
                <a:latin typeface="DM Sans"/>
                <a:ea typeface="DM Sans"/>
                <a:cs typeface="DM Sans"/>
                <a:sym typeface="DM Sans"/>
              </a:rPr>
              <a:t>Bengali (Bloom 1.7B+QLoRA)</a:t>
            </a:r>
            <a:endParaRPr sz="1600">
              <a:latin typeface="DM Sans"/>
              <a:ea typeface="DM Sans"/>
              <a:cs typeface="DM Sans"/>
              <a:sym typeface="DM Sans"/>
            </a:endParaRPr>
          </a:p>
        </p:txBody>
      </p:sp>
      <p:pic>
        <p:nvPicPr>
          <p:cNvPr id="679" name="Google Shape;679;p90"/>
          <p:cNvPicPr preferRelativeResize="0"/>
          <p:nvPr/>
        </p:nvPicPr>
        <p:blipFill>
          <a:blip r:embed="rId3">
            <a:alphaModFix/>
          </a:blip>
          <a:stretch>
            <a:fillRect/>
          </a:stretch>
        </p:blipFill>
        <p:spPr>
          <a:xfrm>
            <a:off x="7936675" y="363550"/>
            <a:ext cx="683300" cy="683300"/>
          </a:xfrm>
          <a:prstGeom prst="rect">
            <a:avLst/>
          </a:prstGeom>
          <a:noFill/>
          <a:ln>
            <a:noFill/>
          </a:ln>
        </p:spPr>
      </p:pic>
      <p:pic>
        <p:nvPicPr>
          <p:cNvPr id="680" name="Google Shape;680;p90"/>
          <p:cNvPicPr preferRelativeResize="0"/>
          <p:nvPr/>
        </p:nvPicPr>
        <p:blipFill>
          <a:blip r:embed="rId4">
            <a:alphaModFix/>
          </a:blip>
          <a:stretch>
            <a:fillRect/>
          </a:stretch>
        </p:blipFill>
        <p:spPr>
          <a:xfrm>
            <a:off x="152400" y="1141575"/>
            <a:ext cx="4075634" cy="3056725"/>
          </a:xfrm>
          <a:prstGeom prst="rect">
            <a:avLst/>
          </a:prstGeom>
          <a:noFill/>
          <a:ln>
            <a:noFill/>
          </a:ln>
        </p:spPr>
      </p:pic>
      <p:pic>
        <p:nvPicPr>
          <p:cNvPr id="681" name="Google Shape;681;p90"/>
          <p:cNvPicPr preferRelativeResize="0"/>
          <p:nvPr/>
        </p:nvPicPr>
        <p:blipFill>
          <a:blip r:embed="rId5">
            <a:alphaModFix/>
          </a:blip>
          <a:stretch>
            <a:fillRect/>
          </a:stretch>
        </p:blipFill>
        <p:spPr>
          <a:xfrm>
            <a:off x="4380425" y="1141575"/>
            <a:ext cx="3998750" cy="3056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1"/>
          <p:cNvSpPr txBox="1"/>
          <p:nvPr>
            <p:ph idx="4294967295" type="title"/>
          </p:nvPr>
        </p:nvSpPr>
        <p:spPr>
          <a:xfrm>
            <a:off x="1408650" y="327075"/>
            <a:ext cx="6326700" cy="66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Task-3</a:t>
            </a:r>
            <a:endParaRPr/>
          </a:p>
        </p:txBody>
      </p:sp>
      <p:sp>
        <p:nvSpPr>
          <p:cNvPr id="687" name="Google Shape;687;p91"/>
          <p:cNvSpPr txBox="1"/>
          <p:nvPr/>
        </p:nvSpPr>
        <p:spPr>
          <a:xfrm>
            <a:off x="274950" y="284775"/>
            <a:ext cx="2096400" cy="704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 sz="1300">
                <a:latin typeface="Della Respira"/>
                <a:ea typeface="Della Respira"/>
                <a:cs typeface="Della Respira"/>
                <a:sym typeface="Della Respira"/>
              </a:rPr>
              <a:t>Tony Stark</a:t>
            </a:r>
            <a:endParaRPr b="1" sz="1300">
              <a:latin typeface="Della Respira"/>
              <a:ea typeface="Della Respira"/>
              <a:cs typeface="Della Respira"/>
              <a:sym typeface="Della Respira"/>
            </a:endParaRPr>
          </a:p>
        </p:txBody>
      </p:sp>
      <p:sp>
        <p:nvSpPr>
          <p:cNvPr id="688" name="Google Shape;688;p91"/>
          <p:cNvSpPr txBox="1"/>
          <p:nvPr/>
        </p:nvSpPr>
        <p:spPr>
          <a:xfrm>
            <a:off x="505650" y="4350700"/>
            <a:ext cx="8132700" cy="5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DM Sans"/>
                <a:ea typeface="DM Sans"/>
                <a:cs typeface="DM Sans"/>
                <a:sym typeface="DM Sans"/>
              </a:rPr>
              <a:t>Loss and Accuracy Plots - Gujarati(Bloom 1.7B+QLoRA)</a:t>
            </a:r>
            <a:endParaRPr sz="1600">
              <a:latin typeface="DM Sans"/>
              <a:ea typeface="DM Sans"/>
              <a:cs typeface="DM Sans"/>
              <a:sym typeface="DM Sans"/>
            </a:endParaRPr>
          </a:p>
        </p:txBody>
      </p:sp>
      <p:pic>
        <p:nvPicPr>
          <p:cNvPr id="689" name="Google Shape;689;p91"/>
          <p:cNvPicPr preferRelativeResize="0"/>
          <p:nvPr/>
        </p:nvPicPr>
        <p:blipFill>
          <a:blip r:embed="rId3">
            <a:alphaModFix/>
          </a:blip>
          <a:stretch>
            <a:fillRect/>
          </a:stretch>
        </p:blipFill>
        <p:spPr>
          <a:xfrm>
            <a:off x="152400" y="1141575"/>
            <a:ext cx="4455876" cy="2227938"/>
          </a:xfrm>
          <a:prstGeom prst="rect">
            <a:avLst/>
          </a:prstGeom>
          <a:noFill/>
          <a:ln>
            <a:noFill/>
          </a:ln>
        </p:spPr>
      </p:pic>
      <p:pic>
        <p:nvPicPr>
          <p:cNvPr id="690" name="Google Shape;690;p91"/>
          <p:cNvPicPr preferRelativeResize="0"/>
          <p:nvPr/>
        </p:nvPicPr>
        <p:blipFill>
          <a:blip r:embed="rId4">
            <a:alphaModFix/>
          </a:blip>
          <a:stretch>
            <a:fillRect/>
          </a:stretch>
        </p:blipFill>
        <p:spPr>
          <a:xfrm>
            <a:off x="4760675" y="1141575"/>
            <a:ext cx="4230924" cy="2227950"/>
          </a:xfrm>
          <a:prstGeom prst="rect">
            <a:avLst/>
          </a:prstGeom>
          <a:noFill/>
          <a:ln>
            <a:noFill/>
          </a:ln>
        </p:spPr>
      </p:pic>
      <p:pic>
        <p:nvPicPr>
          <p:cNvPr id="691" name="Google Shape;691;p91"/>
          <p:cNvPicPr preferRelativeResize="0"/>
          <p:nvPr/>
        </p:nvPicPr>
        <p:blipFill>
          <a:blip r:embed="rId5">
            <a:alphaModFix/>
          </a:blip>
          <a:stretch>
            <a:fillRect/>
          </a:stretch>
        </p:blipFill>
        <p:spPr>
          <a:xfrm>
            <a:off x="7936675" y="363550"/>
            <a:ext cx="683300" cy="683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4"/>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None/>
            </a:pPr>
            <a:r>
              <a:rPr lang="en"/>
              <a:t>TABLE OF CONTENTS</a:t>
            </a:r>
            <a:endParaRPr/>
          </a:p>
        </p:txBody>
      </p:sp>
      <p:sp>
        <p:nvSpPr>
          <p:cNvPr id="515" name="Google Shape;515;p74"/>
          <p:cNvSpPr txBox="1"/>
          <p:nvPr>
            <p:ph idx="1" type="subTitle"/>
          </p:nvPr>
        </p:nvSpPr>
        <p:spPr>
          <a:xfrm>
            <a:off x="1655875" y="1348075"/>
            <a:ext cx="7218000" cy="5433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None/>
            </a:pPr>
            <a:r>
              <a:rPr lang="en">
                <a:solidFill>
                  <a:schemeClr val="dk1"/>
                </a:solidFill>
              </a:rPr>
              <a:t>Introduction</a:t>
            </a:r>
            <a:endParaRPr>
              <a:solidFill>
                <a:schemeClr val="dk1"/>
              </a:solidFill>
            </a:endParaRPr>
          </a:p>
        </p:txBody>
      </p:sp>
      <p:sp>
        <p:nvSpPr>
          <p:cNvPr id="516" name="Google Shape;516;p74"/>
          <p:cNvSpPr txBox="1"/>
          <p:nvPr>
            <p:ph idx="2" type="subTitle"/>
          </p:nvPr>
        </p:nvSpPr>
        <p:spPr>
          <a:xfrm>
            <a:off x="1655875" y="2092550"/>
            <a:ext cx="7218000" cy="5433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None/>
            </a:pPr>
            <a:r>
              <a:rPr lang="en">
                <a:solidFill>
                  <a:schemeClr val="dk1"/>
                </a:solidFill>
              </a:rPr>
              <a:t>Task-1</a:t>
            </a:r>
            <a:endParaRPr>
              <a:solidFill>
                <a:schemeClr val="dk1"/>
              </a:solidFill>
            </a:endParaRPr>
          </a:p>
        </p:txBody>
      </p:sp>
      <p:sp>
        <p:nvSpPr>
          <p:cNvPr id="517" name="Google Shape;517;p74"/>
          <p:cNvSpPr txBox="1"/>
          <p:nvPr>
            <p:ph idx="3" type="subTitle"/>
          </p:nvPr>
        </p:nvSpPr>
        <p:spPr>
          <a:xfrm>
            <a:off x="1655875" y="2837025"/>
            <a:ext cx="7218000" cy="5433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Clr>
                <a:schemeClr val="dk1"/>
              </a:buClr>
              <a:buSzPts val="1100"/>
              <a:buFont typeface="Arial"/>
              <a:buNone/>
            </a:pPr>
            <a:r>
              <a:rPr lang="en">
                <a:solidFill>
                  <a:schemeClr val="dk1"/>
                </a:solidFill>
              </a:rPr>
              <a:t>Task-</a:t>
            </a:r>
            <a:r>
              <a:rPr lang="en">
                <a:solidFill>
                  <a:schemeClr val="dk1"/>
                </a:solidFill>
              </a:rPr>
              <a:t>2</a:t>
            </a:r>
            <a:endParaRPr>
              <a:solidFill>
                <a:schemeClr val="dk1"/>
              </a:solidFill>
            </a:endParaRPr>
          </a:p>
        </p:txBody>
      </p:sp>
      <p:sp>
        <p:nvSpPr>
          <p:cNvPr id="518" name="Google Shape;518;p74"/>
          <p:cNvSpPr txBox="1"/>
          <p:nvPr>
            <p:ph idx="4" type="subTitle"/>
          </p:nvPr>
        </p:nvSpPr>
        <p:spPr>
          <a:xfrm>
            <a:off x="1655875" y="3576275"/>
            <a:ext cx="7218000" cy="5433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Clr>
                <a:schemeClr val="dk1"/>
              </a:buClr>
              <a:buSzPts val="1100"/>
              <a:buFont typeface="Arial"/>
              <a:buNone/>
            </a:pPr>
            <a:r>
              <a:rPr lang="en">
                <a:solidFill>
                  <a:schemeClr val="dk1"/>
                </a:solidFill>
              </a:rPr>
              <a:t>Task-</a:t>
            </a:r>
            <a:r>
              <a:rPr lang="en">
                <a:solidFill>
                  <a:schemeClr val="dk1"/>
                </a:solidFill>
              </a:rPr>
              <a:t>3</a:t>
            </a:r>
            <a:endParaRPr>
              <a:solidFill>
                <a:schemeClr val="dk1"/>
              </a:solidFill>
            </a:endParaRPr>
          </a:p>
        </p:txBody>
      </p:sp>
      <p:sp>
        <p:nvSpPr>
          <p:cNvPr id="519" name="Google Shape;519;p74"/>
          <p:cNvSpPr txBox="1"/>
          <p:nvPr>
            <p:ph idx="5" type="subTitle"/>
          </p:nvPr>
        </p:nvSpPr>
        <p:spPr>
          <a:xfrm>
            <a:off x="1655875" y="4315525"/>
            <a:ext cx="7218000" cy="5433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Clr>
                <a:schemeClr val="dk1"/>
              </a:buClr>
              <a:buSzPts val="1100"/>
              <a:buFont typeface="Arial"/>
              <a:buNone/>
            </a:pPr>
            <a:r>
              <a:rPr lang="en">
                <a:solidFill>
                  <a:schemeClr val="dk1"/>
                </a:solidFill>
              </a:rPr>
              <a:t>Future Scope of Improvement</a:t>
            </a:r>
            <a:endParaRPr>
              <a:solidFill>
                <a:schemeClr val="dk1"/>
              </a:solidFill>
            </a:endParaRPr>
          </a:p>
        </p:txBody>
      </p:sp>
      <p:pic>
        <p:nvPicPr>
          <p:cNvPr id="520" name="Google Shape;520;p74"/>
          <p:cNvPicPr preferRelativeResize="0"/>
          <p:nvPr/>
        </p:nvPicPr>
        <p:blipFill>
          <a:blip r:embed="rId3">
            <a:alphaModFix/>
          </a:blip>
          <a:stretch>
            <a:fillRect/>
          </a:stretch>
        </p:blipFill>
        <p:spPr>
          <a:xfrm>
            <a:off x="7936675" y="363550"/>
            <a:ext cx="683300" cy="683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92"/>
          <p:cNvSpPr txBox="1"/>
          <p:nvPr>
            <p:ph idx="4294967295" type="title"/>
          </p:nvPr>
        </p:nvSpPr>
        <p:spPr>
          <a:xfrm>
            <a:off x="1408650" y="327075"/>
            <a:ext cx="6326700" cy="66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Task-3</a:t>
            </a:r>
            <a:endParaRPr/>
          </a:p>
        </p:txBody>
      </p:sp>
      <p:sp>
        <p:nvSpPr>
          <p:cNvPr id="697" name="Google Shape;697;p92"/>
          <p:cNvSpPr txBox="1"/>
          <p:nvPr/>
        </p:nvSpPr>
        <p:spPr>
          <a:xfrm>
            <a:off x="274950" y="284775"/>
            <a:ext cx="2096400" cy="704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 sz="1300">
                <a:latin typeface="Della Respira"/>
                <a:ea typeface="Della Respira"/>
                <a:cs typeface="Della Respira"/>
                <a:sym typeface="Della Respira"/>
              </a:rPr>
              <a:t>Tony Stark</a:t>
            </a:r>
            <a:endParaRPr b="1" sz="1300">
              <a:latin typeface="Della Respira"/>
              <a:ea typeface="Della Respira"/>
              <a:cs typeface="Della Respira"/>
              <a:sym typeface="Della Respira"/>
            </a:endParaRPr>
          </a:p>
        </p:txBody>
      </p:sp>
      <p:sp>
        <p:nvSpPr>
          <p:cNvPr id="698" name="Google Shape;698;p92"/>
          <p:cNvSpPr txBox="1"/>
          <p:nvPr/>
        </p:nvSpPr>
        <p:spPr>
          <a:xfrm>
            <a:off x="505650" y="4350700"/>
            <a:ext cx="8132700" cy="5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DM Sans"/>
                <a:ea typeface="DM Sans"/>
                <a:cs typeface="DM Sans"/>
                <a:sym typeface="DM Sans"/>
              </a:rPr>
              <a:t>Confusion Matrix Bengali (Bloom 1.7B+QLoRA)</a:t>
            </a:r>
            <a:endParaRPr sz="1600">
              <a:latin typeface="DM Sans"/>
              <a:ea typeface="DM Sans"/>
              <a:cs typeface="DM Sans"/>
              <a:sym typeface="DM Sans"/>
            </a:endParaRPr>
          </a:p>
        </p:txBody>
      </p:sp>
      <p:pic>
        <p:nvPicPr>
          <p:cNvPr id="699" name="Google Shape;699;p92"/>
          <p:cNvPicPr preferRelativeResize="0"/>
          <p:nvPr/>
        </p:nvPicPr>
        <p:blipFill>
          <a:blip r:embed="rId3">
            <a:alphaModFix/>
          </a:blip>
          <a:stretch>
            <a:fillRect/>
          </a:stretch>
        </p:blipFill>
        <p:spPr>
          <a:xfrm>
            <a:off x="8155950" y="208250"/>
            <a:ext cx="683300" cy="683300"/>
          </a:xfrm>
          <a:prstGeom prst="rect">
            <a:avLst/>
          </a:prstGeom>
          <a:noFill/>
          <a:ln>
            <a:noFill/>
          </a:ln>
        </p:spPr>
      </p:pic>
      <p:pic>
        <p:nvPicPr>
          <p:cNvPr id="700" name="Google Shape;700;p92"/>
          <p:cNvPicPr preferRelativeResize="0"/>
          <p:nvPr/>
        </p:nvPicPr>
        <p:blipFill>
          <a:blip r:embed="rId4">
            <a:alphaModFix/>
          </a:blip>
          <a:stretch>
            <a:fillRect/>
          </a:stretch>
        </p:blipFill>
        <p:spPr>
          <a:xfrm>
            <a:off x="4718450" y="1141575"/>
            <a:ext cx="3998750" cy="3056725"/>
          </a:xfrm>
          <a:prstGeom prst="rect">
            <a:avLst/>
          </a:prstGeom>
          <a:noFill/>
          <a:ln>
            <a:noFill/>
          </a:ln>
        </p:spPr>
      </p:pic>
      <p:pic>
        <p:nvPicPr>
          <p:cNvPr id="701" name="Google Shape;701;p92"/>
          <p:cNvPicPr preferRelativeResize="0"/>
          <p:nvPr/>
        </p:nvPicPr>
        <p:blipFill>
          <a:blip r:embed="rId5">
            <a:alphaModFix/>
          </a:blip>
          <a:stretch>
            <a:fillRect/>
          </a:stretch>
        </p:blipFill>
        <p:spPr>
          <a:xfrm>
            <a:off x="225500" y="1141575"/>
            <a:ext cx="4075634" cy="3056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93"/>
          <p:cNvSpPr txBox="1"/>
          <p:nvPr>
            <p:ph idx="4294967295" type="title"/>
          </p:nvPr>
        </p:nvSpPr>
        <p:spPr>
          <a:xfrm>
            <a:off x="1408650" y="327075"/>
            <a:ext cx="6326700" cy="66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Task-3</a:t>
            </a:r>
            <a:endParaRPr/>
          </a:p>
        </p:txBody>
      </p:sp>
      <p:sp>
        <p:nvSpPr>
          <p:cNvPr id="707" name="Google Shape;707;p93"/>
          <p:cNvSpPr txBox="1"/>
          <p:nvPr/>
        </p:nvSpPr>
        <p:spPr>
          <a:xfrm>
            <a:off x="274950" y="284775"/>
            <a:ext cx="2096400" cy="704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 sz="1300">
                <a:latin typeface="Della Respira"/>
                <a:ea typeface="Della Respira"/>
                <a:cs typeface="Della Respira"/>
                <a:sym typeface="Della Respira"/>
              </a:rPr>
              <a:t>Tony Stark</a:t>
            </a:r>
            <a:endParaRPr b="1" sz="1300">
              <a:latin typeface="Della Respira"/>
              <a:ea typeface="Della Respira"/>
              <a:cs typeface="Della Respira"/>
              <a:sym typeface="Della Respira"/>
            </a:endParaRPr>
          </a:p>
        </p:txBody>
      </p:sp>
      <p:sp>
        <p:nvSpPr>
          <p:cNvPr id="708" name="Google Shape;708;p93"/>
          <p:cNvSpPr txBox="1"/>
          <p:nvPr/>
        </p:nvSpPr>
        <p:spPr>
          <a:xfrm>
            <a:off x="505650" y="4350700"/>
            <a:ext cx="8132700" cy="5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DM Sans"/>
                <a:ea typeface="DM Sans"/>
                <a:cs typeface="DM Sans"/>
                <a:sym typeface="DM Sans"/>
              </a:rPr>
              <a:t>Loss and Accuracy Plots Bengali (RoBERTa)</a:t>
            </a:r>
            <a:endParaRPr sz="1600">
              <a:latin typeface="DM Sans"/>
              <a:ea typeface="DM Sans"/>
              <a:cs typeface="DM Sans"/>
              <a:sym typeface="DM Sans"/>
            </a:endParaRPr>
          </a:p>
        </p:txBody>
      </p:sp>
      <p:pic>
        <p:nvPicPr>
          <p:cNvPr id="709" name="Google Shape;709;p93"/>
          <p:cNvPicPr preferRelativeResize="0"/>
          <p:nvPr/>
        </p:nvPicPr>
        <p:blipFill>
          <a:blip r:embed="rId3">
            <a:alphaModFix/>
          </a:blip>
          <a:stretch>
            <a:fillRect/>
          </a:stretch>
        </p:blipFill>
        <p:spPr>
          <a:xfrm>
            <a:off x="152400" y="1141575"/>
            <a:ext cx="4455876" cy="2227938"/>
          </a:xfrm>
          <a:prstGeom prst="rect">
            <a:avLst/>
          </a:prstGeom>
          <a:noFill/>
          <a:ln>
            <a:noFill/>
          </a:ln>
        </p:spPr>
      </p:pic>
      <p:pic>
        <p:nvPicPr>
          <p:cNvPr id="710" name="Google Shape;710;p93"/>
          <p:cNvPicPr preferRelativeResize="0"/>
          <p:nvPr/>
        </p:nvPicPr>
        <p:blipFill>
          <a:blip r:embed="rId4">
            <a:alphaModFix/>
          </a:blip>
          <a:stretch>
            <a:fillRect/>
          </a:stretch>
        </p:blipFill>
        <p:spPr>
          <a:xfrm>
            <a:off x="4760675" y="1141575"/>
            <a:ext cx="4230924" cy="2227950"/>
          </a:xfrm>
          <a:prstGeom prst="rect">
            <a:avLst/>
          </a:prstGeom>
          <a:noFill/>
          <a:ln>
            <a:noFill/>
          </a:ln>
        </p:spPr>
      </p:pic>
      <p:pic>
        <p:nvPicPr>
          <p:cNvPr id="711" name="Google Shape;711;p93"/>
          <p:cNvPicPr preferRelativeResize="0"/>
          <p:nvPr/>
        </p:nvPicPr>
        <p:blipFill>
          <a:blip r:embed="rId5">
            <a:alphaModFix/>
          </a:blip>
          <a:stretch>
            <a:fillRect/>
          </a:stretch>
        </p:blipFill>
        <p:spPr>
          <a:xfrm>
            <a:off x="7936675" y="363550"/>
            <a:ext cx="683300" cy="683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94"/>
          <p:cNvSpPr txBox="1"/>
          <p:nvPr>
            <p:ph idx="4294967295" type="title"/>
          </p:nvPr>
        </p:nvSpPr>
        <p:spPr>
          <a:xfrm>
            <a:off x="1408650" y="327075"/>
            <a:ext cx="6326700" cy="66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Task-3</a:t>
            </a:r>
            <a:endParaRPr/>
          </a:p>
        </p:txBody>
      </p:sp>
      <p:sp>
        <p:nvSpPr>
          <p:cNvPr id="717" name="Google Shape;717;p94"/>
          <p:cNvSpPr txBox="1"/>
          <p:nvPr/>
        </p:nvSpPr>
        <p:spPr>
          <a:xfrm>
            <a:off x="274950" y="284775"/>
            <a:ext cx="2096400" cy="704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 sz="1300">
                <a:latin typeface="Della Respira"/>
                <a:ea typeface="Della Respira"/>
                <a:cs typeface="Della Respira"/>
                <a:sym typeface="Della Respira"/>
              </a:rPr>
              <a:t>Tony Stark</a:t>
            </a:r>
            <a:endParaRPr b="1" sz="1300">
              <a:latin typeface="Della Respira"/>
              <a:ea typeface="Della Respira"/>
              <a:cs typeface="Della Respira"/>
              <a:sym typeface="Della Respira"/>
            </a:endParaRPr>
          </a:p>
        </p:txBody>
      </p:sp>
      <p:sp>
        <p:nvSpPr>
          <p:cNvPr id="718" name="Google Shape;718;p94"/>
          <p:cNvSpPr txBox="1"/>
          <p:nvPr/>
        </p:nvSpPr>
        <p:spPr>
          <a:xfrm>
            <a:off x="505650" y="4350700"/>
            <a:ext cx="8132700" cy="5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DM Sans"/>
                <a:ea typeface="DM Sans"/>
                <a:cs typeface="DM Sans"/>
                <a:sym typeface="DM Sans"/>
              </a:rPr>
              <a:t>Loss and Accuracy Plots Gujarati (RoBERTa)</a:t>
            </a:r>
            <a:endParaRPr sz="1600">
              <a:latin typeface="DM Sans"/>
              <a:ea typeface="DM Sans"/>
              <a:cs typeface="DM Sans"/>
              <a:sym typeface="DM Sans"/>
            </a:endParaRPr>
          </a:p>
        </p:txBody>
      </p:sp>
      <p:pic>
        <p:nvPicPr>
          <p:cNvPr id="719" name="Google Shape;719;p94"/>
          <p:cNvPicPr preferRelativeResize="0"/>
          <p:nvPr/>
        </p:nvPicPr>
        <p:blipFill>
          <a:blip r:embed="rId3">
            <a:alphaModFix/>
          </a:blip>
          <a:stretch>
            <a:fillRect/>
          </a:stretch>
        </p:blipFill>
        <p:spPr>
          <a:xfrm>
            <a:off x="7936675" y="363550"/>
            <a:ext cx="683300" cy="683300"/>
          </a:xfrm>
          <a:prstGeom prst="rect">
            <a:avLst/>
          </a:prstGeom>
          <a:noFill/>
          <a:ln>
            <a:noFill/>
          </a:ln>
        </p:spPr>
      </p:pic>
      <p:pic>
        <p:nvPicPr>
          <p:cNvPr id="720" name="Google Shape;720;p94"/>
          <p:cNvPicPr preferRelativeResize="0"/>
          <p:nvPr/>
        </p:nvPicPr>
        <p:blipFill>
          <a:blip r:embed="rId4">
            <a:alphaModFix/>
          </a:blip>
          <a:stretch>
            <a:fillRect/>
          </a:stretch>
        </p:blipFill>
        <p:spPr>
          <a:xfrm>
            <a:off x="152400" y="1141575"/>
            <a:ext cx="4455875" cy="2444698"/>
          </a:xfrm>
          <a:prstGeom prst="rect">
            <a:avLst/>
          </a:prstGeom>
          <a:noFill/>
          <a:ln>
            <a:noFill/>
          </a:ln>
        </p:spPr>
      </p:pic>
      <p:pic>
        <p:nvPicPr>
          <p:cNvPr id="721" name="Google Shape;721;p94"/>
          <p:cNvPicPr preferRelativeResize="0"/>
          <p:nvPr/>
        </p:nvPicPr>
        <p:blipFill>
          <a:blip r:embed="rId5">
            <a:alphaModFix/>
          </a:blip>
          <a:stretch>
            <a:fillRect/>
          </a:stretch>
        </p:blipFill>
        <p:spPr>
          <a:xfrm>
            <a:off x="4760675" y="1141575"/>
            <a:ext cx="4230925" cy="2444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95"/>
          <p:cNvSpPr txBox="1"/>
          <p:nvPr>
            <p:ph idx="4294967295" type="title"/>
          </p:nvPr>
        </p:nvSpPr>
        <p:spPr>
          <a:xfrm>
            <a:off x="1408650" y="327075"/>
            <a:ext cx="6326700" cy="66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Task-3</a:t>
            </a:r>
            <a:endParaRPr/>
          </a:p>
        </p:txBody>
      </p:sp>
      <p:sp>
        <p:nvSpPr>
          <p:cNvPr id="727" name="Google Shape;727;p95"/>
          <p:cNvSpPr txBox="1"/>
          <p:nvPr/>
        </p:nvSpPr>
        <p:spPr>
          <a:xfrm>
            <a:off x="274950" y="284775"/>
            <a:ext cx="2096400" cy="704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 sz="1300">
                <a:latin typeface="Della Respira"/>
                <a:ea typeface="Della Respira"/>
                <a:cs typeface="Della Respira"/>
                <a:sym typeface="Della Respira"/>
              </a:rPr>
              <a:t>Tony Stark</a:t>
            </a:r>
            <a:endParaRPr b="1" sz="1300">
              <a:latin typeface="Della Respira"/>
              <a:ea typeface="Della Respira"/>
              <a:cs typeface="Della Respira"/>
              <a:sym typeface="Della Respira"/>
            </a:endParaRPr>
          </a:p>
        </p:txBody>
      </p:sp>
      <p:sp>
        <p:nvSpPr>
          <p:cNvPr id="728" name="Google Shape;728;p95"/>
          <p:cNvSpPr txBox="1"/>
          <p:nvPr/>
        </p:nvSpPr>
        <p:spPr>
          <a:xfrm>
            <a:off x="505650" y="4350700"/>
            <a:ext cx="8132700" cy="5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DM Sans"/>
                <a:ea typeface="DM Sans"/>
                <a:cs typeface="DM Sans"/>
                <a:sym typeface="DM Sans"/>
              </a:rPr>
              <a:t>Loss and Accuracy Plots - Gujarati (IndicBERT)</a:t>
            </a:r>
            <a:endParaRPr sz="1600">
              <a:latin typeface="DM Sans"/>
              <a:ea typeface="DM Sans"/>
              <a:cs typeface="DM Sans"/>
              <a:sym typeface="DM Sans"/>
            </a:endParaRPr>
          </a:p>
        </p:txBody>
      </p:sp>
      <p:pic>
        <p:nvPicPr>
          <p:cNvPr id="729" name="Google Shape;729;p95"/>
          <p:cNvPicPr preferRelativeResize="0"/>
          <p:nvPr/>
        </p:nvPicPr>
        <p:blipFill>
          <a:blip r:embed="rId3">
            <a:alphaModFix/>
          </a:blip>
          <a:stretch>
            <a:fillRect/>
          </a:stretch>
        </p:blipFill>
        <p:spPr>
          <a:xfrm>
            <a:off x="152400" y="1141575"/>
            <a:ext cx="4455877" cy="2422352"/>
          </a:xfrm>
          <a:prstGeom prst="rect">
            <a:avLst/>
          </a:prstGeom>
          <a:noFill/>
          <a:ln>
            <a:noFill/>
          </a:ln>
        </p:spPr>
      </p:pic>
      <p:pic>
        <p:nvPicPr>
          <p:cNvPr id="730" name="Google Shape;730;p95"/>
          <p:cNvPicPr preferRelativeResize="0"/>
          <p:nvPr/>
        </p:nvPicPr>
        <p:blipFill>
          <a:blip r:embed="rId4">
            <a:alphaModFix/>
          </a:blip>
          <a:stretch>
            <a:fillRect/>
          </a:stretch>
        </p:blipFill>
        <p:spPr>
          <a:xfrm>
            <a:off x="4760675" y="1141575"/>
            <a:ext cx="4230924" cy="2422350"/>
          </a:xfrm>
          <a:prstGeom prst="rect">
            <a:avLst/>
          </a:prstGeom>
          <a:noFill/>
          <a:ln>
            <a:noFill/>
          </a:ln>
        </p:spPr>
      </p:pic>
      <p:pic>
        <p:nvPicPr>
          <p:cNvPr id="731" name="Google Shape;731;p95"/>
          <p:cNvPicPr preferRelativeResize="0"/>
          <p:nvPr/>
        </p:nvPicPr>
        <p:blipFill>
          <a:blip r:embed="rId5">
            <a:alphaModFix/>
          </a:blip>
          <a:stretch>
            <a:fillRect/>
          </a:stretch>
        </p:blipFill>
        <p:spPr>
          <a:xfrm>
            <a:off x="7936675" y="363550"/>
            <a:ext cx="683300" cy="683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96"/>
          <p:cNvSpPr txBox="1"/>
          <p:nvPr>
            <p:ph idx="4294967295" type="title"/>
          </p:nvPr>
        </p:nvSpPr>
        <p:spPr>
          <a:xfrm>
            <a:off x="1408650" y="327075"/>
            <a:ext cx="6326700" cy="66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Task-3</a:t>
            </a:r>
            <a:endParaRPr/>
          </a:p>
        </p:txBody>
      </p:sp>
      <p:sp>
        <p:nvSpPr>
          <p:cNvPr id="737" name="Google Shape;737;p96"/>
          <p:cNvSpPr txBox="1"/>
          <p:nvPr/>
        </p:nvSpPr>
        <p:spPr>
          <a:xfrm>
            <a:off x="274950" y="284775"/>
            <a:ext cx="2096400" cy="704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 sz="1300">
                <a:latin typeface="Della Respira"/>
                <a:ea typeface="Della Respira"/>
                <a:cs typeface="Della Respira"/>
                <a:sym typeface="Della Respira"/>
              </a:rPr>
              <a:t>Tony Stark</a:t>
            </a:r>
            <a:endParaRPr b="1" sz="1300">
              <a:latin typeface="Della Respira"/>
              <a:ea typeface="Della Respira"/>
              <a:cs typeface="Della Respira"/>
              <a:sym typeface="Della Respira"/>
            </a:endParaRPr>
          </a:p>
        </p:txBody>
      </p:sp>
      <p:sp>
        <p:nvSpPr>
          <p:cNvPr id="738" name="Google Shape;738;p96"/>
          <p:cNvSpPr txBox="1"/>
          <p:nvPr/>
        </p:nvSpPr>
        <p:spPr>
          <a:xfrm>
            <a:off x="505650" y="4350700"/>
            <a:ext cx="8132700" cy="5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DM Sans"/>
                <a:ea typeface="DM Sans"/>
                <a:cs typeface="DM Sans"/>
                <a:sym typeface="DM Sans"/>
              </a:rPr>
              <a:t>Loss and Accuracy Plots Bengali (IndicBERT)</a:t>
            </a:r>
            <a:endParaRPr sz="1600">
              <a:latin typeface="DM Sans"/>
              <a:ea typeface="DM Sans"/>
              <a:cs typeface="DM Sans"/>
              <a:sym typeface="DM Sans"/>
            </a:endParaRPr>
          </a:p>
        </p:txBody>
      </p:sp>
      <p:pic>
        <p:nvPicPr>
          <p:cNvPr id="739" name="Google Shape;739;p96"/>
          <p:cNvPicPr preferRelativeResize="0"/>
          <p:nvPr/>
        </p:nvPicPr>
        <p:blipFill>
          <a:blip r:embed="rId3">
            <a:alphaModFix/>
          </a:blip>
          <a:stretch>
            <a:fillRect/>
          </a:stretch>
        </p:blipFill>
        <p:spPr>
          <a:xfrm>
            <a:off x="152400" y="1141575"/>
            <a:ext cx="4455876" cy="2227938"/>
          </a:xfrm>
          <a:prstGeom prst="rect">
            <a:avLst/>
          </a:prstGeom>
          <a:noFill/>
          <a:ln>
            <a:noFill/>
          </a:ln>
        </p:spPr>
      </p:pic>
      <p:pic>
        <p:nvPicPr>
          <p:cNvPr id="740" name="Google Shape;740;p96"/>
          <p:cNvPicPr preferRelativeResize="0"/>
          <p:nvPr/>
        </p:nvPicPr>
        <p:blipFill>
          <a:blip r:embed="rId4">
            <a:alphaModFix/>
          </a:blip>
          <a:stretch>
            <a:fillRect/>
          </a:stretch>
        </p:blipFill>
        <p:spPr>
          <a:xfrm>
            <a:off x="4760675" y="1141575"/>
            <a:ext cx="4230924" cy="2227950"/>
          </a:xfrm>
          <a:prstGeom prst="rect">
            <a:avLst/>
          </a:prstGeom>
          <a:noFill/>
          <a:ln>
            <a:noFill/>
          </a:ln>
        </p:spPr>
      </p:pic>
      <p:pic>
        <p:nvPicPr>
          <p:cNvPr id="741" name="Google Shape;741;p96"/>
          <p:cNvPicPr preferRelativeResize="0"/>
          <p:nvPr/>
        </p:nvPicPr>
        <p:blipFill>
          <a:blip r:embed="rId5">
            <a:alphaModFix/>
          </a:blip>
          <a:stretch>
            <a:fillRect/>
          </a:stretch>
        </p:blipFill>
        <p:spPr>
          <a:xfrm>
            <a:off x="7936675" y="363550"/>
            <a:ext cx="683300" cy="683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97"/>
          <p:cNvSpPr txBox="1"/>
          <p:nvPr>
            <p:ph idx="4294967295" type="title"/>
          </p:nvPr>
        </p:nvSpPr>
        <p:spPr>
          <a:xfrm>
            <a:off x="1518300" y="305925"/>
            <a:ext cx="6326700" cy="66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Task-3</a:t>
            </a:r>
            <a:endParaRPr/>
          </a:p>
        </p:txBody>
      </p:sp>
      <p:sp>
        <p:nvSpPr>
          <p:cNvPr id="747" name="Google Shape;747;p97"/>
          <p:cNvSpPr txBox="1"/>
          <p:nvPr/>
        </p:nvSpPr>
        <p:spPr>
          <a:xfrm>
            <a:off x="274950" y="284775"/>
            <a:ext cx="2096400" cy="704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 sz="1300">
                <a:latin typeface="Della Respira"/>
                <a:ea typeface="Della Respira"/>
                <a:cs typeface="Della Respira"/>
                <a:sym typeface="Della Respira"/>
              </a:rPr>
              <a:t>Tony Stark</a:t>
            </a:r>
            <a:endParaRPr b="1" sz="1300">
              <a:latin typeface="Della Respira"/>
              <a:ea typeface="Della Respira"/>
              <a:cs typeface="Della Respira"/>
              <a:sym typeface="Della Respira"/>
            </a:endParaRPr>
          </a:p>
        </p:txBody>
      </p:sp>
      <p:sp>
        <p:nvSpPr>
          <p:cNvPr id="748" name="Google Shape;748;p97"/>
          <p:cNvSpPr txBox="1"/>
          <p:nvPr/>
        </p:nvSpPr>
        <p:spPr>
          <a:xfrm>
            <a:off x="736375" y="4286725"/>
            <a:ext cx="8132700" cy="5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DM Sans"/>
                <a:ea typeface="DM Sans"/>
                <a:cs typeface="DM Sans"/>
                <a:sym typeface="DM Sans"/>
              </a:rPr>
              <a:t>Final Accuracy Results</a:t>
            </a:r>
            <a:endParaRPr sz="1600">
              <a:latin typeface="DM Sans"/>
              <a:ea typeface="DM Sans"/>
              <a:cs typeface="DM Sans"/>
              <a:sym typeface="DM Sans"/>
            </a:endParaRPr>
          </a:p>
        </p:txBody>
      </p:sp>
      <p:pic>
        <p:nvPicPr>
          <p:cNvPr id="749" name="Google Shape;749;p97"/>
          <p:cNvPicPr preferRelativeResize="0"/>
          <p:nvPr/>
        </p:nvPicPr>
        <p:blipFill>
          <a:blip r:embed="rId3">
            <a:alphaModFix/>
          </a:blip>
          <a:stretch>
            <a:fillRect/>
          </a:stretch>
        </p:blipFill>
        <p:spPr>
          <a:xfrm>
            <a:off x="2250283" y="1342525"/>
            <a:ext cx="4862750" cy="2149375"/>
          </a:xfrm>
          <a:prstGeom prst="rect">
            <a:avLst/>
          </a:prstGeom>
          <a:noFill/>
          <a:ln>
            <a:noFill/>
          </a:ln>
        </p:spPr>
      </p:pic>
      <p:pic>
        <p:nvPicPr>
          <p:cNvPr id="750" name="Google Shape;750;p97"/>
          <p:cNvPicPr preferRelativeResize="0"/>
          <p:nvPr/>
        </p:nvPicPr>
        <p:blipFill>
          <a:blip r:embed="rId4">
            <a:alphaModFix/>
          </a:blip>
          <a:stretch>
            <a:fillRect/>
          </a:stretch>
        </p:blipFill>
        <p:spPr>
          <a:xfrm>
            <a:off x="8082850" y="240500"/>
            <a:ext cx="683300" cy="683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98"/>
          <p:cNvSpPr txBox="1"/>
          <p:nvPr>
            <p:ph idx="4294967295" type="title"/>
          </p:nvPr>
        </p:nvSpPr>
        <p:spPr>
          <a:xfrm>
            <a:off x="1701000" y="327075"/>
            <a:ext cx="6326700" cy="66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Task-3</a:t>
            </a:r>
            <a:endParaRPr/>
          </a:p>
        </p:txBody>
      </p:sp>
      <p:sp>
        <p:nvSpPr>
          <p:cNvPr id="756" name="Google Shape;756;p98"/>
          <p:cNvSpPr txBox="1"/>
          <p:nvPr/>
        </p:nvSpPr>
        <p:spPr>
          <a:xfrm>
            <a:off x="274950" y="284775"/>
            <a:ext cx="2096400" cy="704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 sz="1300">
                <a:latin typeface="Della Respira"/>
                <a:ea typeface="Della Respira"/>
                <a:cs typeface="Della Respira"/>
                <a:sym typeface="Della Respira"/>
              </a:rPr>
              <a:t>Tony Stark</a:t>
            </a:r>
            <a:endParaRPr b="1" sz="1300">
              <a:latin typeface="Della Respira"/>
              <a:ea typeface="Della Respira"/>
              <a:cs typeface="Della Respira"/>
              <a:sym typeface="Della Respira"/>
            </a:endParaRPr>
          </a:p>
        </p:txBody>
      </p:sp>
      <p:sp>
        <p:nvSpPr>
          <p:cNvPr id="757" name="Google Shape;757;p98"/>
          <p:cNvSpPr txBox="1"/>
          <p:nvPr/>
        </p:nvSpPr>
        <p:spPr>
          <a:xfrm>
            <a:off x="798000" y="4286725"/>
            <a:ext cx="8132700" cy="5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600">
              <a:latin typeface="DM Sans"/>
              <a:ea typeface="DM Sans"/>
              <a:cs typeface="DM Sans"/>
              <a:sym typeface="DM Sans"/>
            </a:endParaRPr>
          </a:p>
        </p:txBody>
      </p:sp>
      <p:pic>
        <p:nvPicPr>
          <p:cNvPr id="758" name="Google Shape;758;p98"/>
          <p:cNvPicPr preferRelativeResize="0"/>
          <p:nvPr/>
        </p:nvPicPr>
        <p:blipFill>
          <a:blip r:embed="rId3">
            <a:alphaModFix/>
          </a:blip>
          <a:stretch>
            <a:fillRect/>
          </a:stretch>
        </p:blipFill>
        <p:spPr>
          <a:xfrm>
            <a:off x="7936675" y="363550"/>
            <a:ext cx="683300" cy="683300"/>
          </a:xfrm>
          <a:prstGeom prst="rect">
            <a:avLst/>
          </a:prstGeom>
          <a:noFill/>
          <a:ln>
            <a:noFill/>
          </a:ln>
        </p:spPr>
      </p:pic>
      <p:sp>
        <p:nvSpPr>
          <p:cNvPr id="759" name="Google Shape;759;p98"/>
          <p:cNvSpPr txBox="1"/>
          <p:nvPr/>
        </p:nvSpPr>
        <p:spPr>
          <a:xfrm>
            <a:off x="421250" y="1326725"/>
            <a:ext cx="8132700" cy="3053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600">
                <a:latin typeface="DM Sans"/>
                <a:ea typeface="DM Sans"/>
                <a:cs typeface="DM Sans"/>
                <a:sym typeface="DM Sans"/>
              </a:rPr>
              <a:t>Findings:</a:t>
            </a:r>
            <a:br>
              <a:rPr b="1" lang="en" sz="1600">
                <a:latin typeface="DM Sans"/>
                <a:ea typeface="DM Sans"/>
                <a:cs typeface="DM Sans"/>
                <a:sym typeface="DM Sans"/>
              </a:rPr>
            </a:br>
            <a:endParaRPr b="1" sz="1600">
              <a:latin typeface="DM Sans"/>
              <a:ea typeface="DM Sans"/>
              <a:cs typeface="DM Sans"/>
              <a:sym typeface="DM Sans"/>
            </a:endParaRPr>
          </a:p>
          <a:p>
            <a:pPr indent="-330200" lvl="0" marL="914400" rtl="0" algn="l">
              <a:spcBef>
                <a:spcPts val="0"/>
              </a:spcBef>
              <a:spcAft>
                <a:spcPts val="0"/>
              </a:spcAft>
              <a:buSzPts val="1600"/>
              <a:buFont typeface="DM Sans"/>
              <a:buChar char="●"/>
            </a:pPr>
            <a:r>
              <a:rPr b="1" lang="en" sz="1600">
                <a:latin typeface="DM Sans"/>
                <a:ea typeface="DM Sans"/>
                <a:cs typeface="DM Sans"/>
                <a:sym typeface="DM Sans"/>
              </a:rPr>
              <a:t>Training Data Bias</a:t>
            </a:r>
            <a:r>
              <a:rPr lang="en" sz="1600">
                <a:latin typeface="DM Sans"/>
                <a:ea typeface="DM Sans"/>
                <a:cs typeface="DM Sans"/>
                <a:sym typeface="DM Sans"/>
              </a:rPr>
              <a:t>: Richer English corpora vs. low-resource Bengali and Gujarati datasets.</a:t>
            </a:r>
            <a:endParaRPr sz="1600">
              <a:latin typeface="DM Sans"/>
              <a:ea typeface="DM Sans"/>
              <a:cs typeface="DM Sans"/>
              <a:sym typeface="DM Sans"/>
            </a:endParaRPr>
          </a:p>
          <a:p>
            <a:pPr indent="-330200" lvl="0" marL="914400" rtl="0" algn="l">
              <a:spcBef>
                <a:spcPts val="0"/>
              </a:spcBef>
              <a:spcAft>
                <a:spcPts val="0"/>
              </a:spcAft>
              <a:buSzPts val="1600"/>
              <a:buFont typeface="DM Sans"/>
              <a:buChar char="●"/>
            </a:pPr>
            <a:r>
              <a:rPr b="1" lang="en" sz="1600">
                <a:latin typeface="DM Sans"/>
                <a:ea typeface="DM Sans"/>
                <a:cs typeface="DM Sans"/>
                <a:sym typeface="DM Sans"/>
              </a:rPr>
              <a:t>Language Complexity</a:t>
            </a:r>
            <a:r>
              <a:rPr lang="en" sz="1600">
                <a:latin typeface="DM Sans"/>
                <a:ea typeface="DM Sans"/>
                <a:cs typeface="DM Sans"/>
                <a:sym typeface="DM Sans"/>
              </a:rPr>
              <a:t>: Morphological richness and distinct scripts (Bengali, Gujarati).</a:t>
            </a:r>
            <a:endParaRPr sz="1600">
              <a:latin typeface="DM Sans"/>
              <a:ea typeface="DM Sans"/>
              <a:cs typeface="DM Sans"/>
              <a:sym typeface="DM Sans"/>
            </a:endParaRPr>
          </a:p>
          <a:p>
            <a:pPr indent="-330200" lvl="0" marL="914400" rtl="0" algn="l">
              <a:spcBef>
                <a:spcPts val="0"/>
              </a:spcBef>
              <a:spcAft>
                <a:spcPts val="0"/>
              </a:spcAft>
              <a:buSzPts val="1600"/>
              <a:buFont typeface="DM Sans"/>
              <a:buChar char="●"/>
            </a:pPr>
            <a:r>
              <a:rPr b="1" lang="en" sz="1600">
                <a:latin typeface="DM Sans"/>
                <a:ea typeface="DM Sans"/>
                <a:cs typeface="DM Sans"/>
                <a:sym typeface="DM Sans"/>
              </a:rPr>
              <a:t>Model Pretraining</a:t>
            </a:r>
            <a:r>
              <a:rPr lang="en" sz="1600">
                <a:latin typeface="DM Sans"/>
                <a:ea typeface="DM Sans"/>
                <a:cs typeface="DM Sans"/>
                <a:sym typeface="DM Sans"/>
              </a:rPr>
              <a:t>: BLOOM/RoBERTa favor high-resource languages; IndicBERT excels in Indic languages.</a:t>
            </a:r>
            <a:endParaRPr sz="1600">
              <a:latin typeface="DM Sans"/>
              <a:ea typeface="DM Sans"/>
              <a:cs typeface="DM Sans"/>
              <a:sym typeface="DM Sans"/>
            </a:endParaRPr>
          </a:p>
          <a:p>
            <a:pPr indent="-330200" lvl="0" marL="914400" rtl="0" algn="l">
              <a:spcBef>
                <a:spcPts val="0"/>
              </a:spcBef>
              <a:spcAft>
                <a:spcPts val="0"/>
              </a:spcAft>
              <a:buSzPts val="1600"/>
              <a:buFont typeface="DM Sans"/>
              <a:buChar char="●"/>
            </a:pPr>
            <a:r>
              <a:rPr b="1" lang="en" sz="1600">
                <a:latin typeface="DM Sans"/>
                <a:ea typeface="DM Sans"/>
                <a:cs typeface="DM Sans"/>
                <a:sym typeface="DM Sans"/>
              </a:rPr>
              <a:t>Cross-Lingual Limitations</a:t>
            </a:r>
            <a:r>
              <a:rPr lang="en" sz="1600">
                <a:latin typeface="DM Sans"/>
                <a:ea typeface="DM Sans"/>
                <a:cs typeface="DM Sans"/>
                <a:sym typeface="DM Sans"/>
              </a:rPr>
              <a:t>: Structural differences hinder transferability.</a:t>
            </a:r>
            <a:endParaRPr sz="1600">
              <a:latin typeface="DM Sans"/>
              <a:ea typeface="DM Sans"/>
              <a:cs typeface="DM Sans"/>
              <a:sym typeface="DM Sans"/>
            </a:endParaRPr>
          </a:p>
          <a:p>
            <a:pPr indent="-330200" lvl="0" marL="914400" rtl="0" algn="l">
              <a:spcBef>
                <a:spcPts val="0"/>
              </a:spcBef>
              <a:spcAft>
                <a:spcPts val="0"/>
              </a:spcAft>
              <a:buSzPts val="1600"/>
              <a:buFont typeface="DM Sans"/>
              <a:buChar char="●"/>
            </a:pPr>
            <a:r>
              <a:rPr b="1" lang="en" sz="1600">
                <a:latin typeface="DM Sans"/>
                <a:ea typeface="DM Sans"/>
                <a:cs typeface="DM Sans"/>
                <a:sym typeface="DM Sans"/>
              </a:rPr>
              <a:t>Dataset Size</a:t>
            </a:r>
            <a:r>
              <a:rPr lang="en" sz="1600">
                <a:latin typeface="DM Sans"/>
                <a:ea typeface="DM Sans"/>
                <a:cs typeface="DM Sans"/>
                <a:sym typeface="DM Sans"/>
              </a:rPr>
              <a:t>: Smaller fine-tuning datasets for Bengali/Gujarati.</a:t>
            </a:r>
            <a:endParaRPr sz="1600">
              <a:latin typeface="DM Sans"/>
              <a:ea typeface="DM Sans"/>
              <a:cs typeface="DM Sans"/>
              <a:sym typeface="DM Sans"/>
            </a:endParaRPr>
          </a:p>
          <a:p>
            <a:pPr indent="-330200" lvl="0" marL="914400" rtl="0" algn="l">
              <a:spcBef>
                <a:spcPts val="0"/>
              </a:spcBef>
              <a:spcAft>
                <a:spcPts val="0"/>
              </a:spcAft>
              <a:buSzPts val="1600"/>
              <a:buFont typeface="DM Sans"/>
              <a:buChar char="●"/>
            </a:pPr>
            <a:r>
              <a:rPr b="1" lang="en" sz="1600">
                <a:latin typeface="DM Sans"/>
                <a:ea typeface="DM Sans"/>
                <a:cs typeface="DM Sans"/>
                <a:sym typeface="DM Sans"/>
              </a:rPr>
              <a:t>Task Complexity</a:t>
            </a:r>
            <a:r>
              <a:rPr lang="en" sz="1600">
                <a:latin typeface="DM Sans"/>
                <a:ea typeface="DM Sans"/>
                <a:cs typeface="DM Sans"/>
                <a:sym typeface="DM Sans"/>
              </a:rPr>
              <a:t>: Gujarati's 3-class task more challenging than Bengali's binary classification.</a:t>
            </a:r>
            <a:endParaRPr sz="1600">
              <a:latin typeface="DM Sans"/>
              <a:ea typeface="DM Sans"/>
              <a:cs typeface="DM Sans"/>
              <a:sym typeface="DM Sans"/>
            </a:endParaRPr>
          </a:p>
        </p:txBody>
      </p:sp>
      <p:pic>
        <p:nvPicPr>
          <p:cNvPr id="760" name="Google Shape;760;p98"/>
          <p:cNvPicPr preferRelativeResize="0"/>
          <p:nvPr/>
        </p:nvPicPr>
        <p:blipFill>
          <a:blip r:embed="rId4">
            <a:alphaModFix/>
          </a:blip>
          <a:stretch>
            <a:fillRect/>
          </a:stretch>
        </p:blipFill>
        <p:spPr>
          <a:xfrm>
            <a:off x="1865425" y="1326725"/>
            <a:ext cx="398625" cy="398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descr="Two dolphins swimming upward." id="765" name="Google Shape;765;p99"/>
          <p:cNvPicPr preferRelativeResize="0"/>
          <p:nvPr>
            <p:ph idx="2" type="pic"/>
          </p:nvPr>
        </p:nvPicPr>
        <p:blipFill rotWithShape="1">
          <a:blip r:embed="rId3">
            <a:alphaModFix/>
          </a:blip>
          <a:srcRect b="21870" l="0" r="0" t="21864"/>
          <a:stretch/>
        </p:blipFill>
        <p:spPr>
          <a:xfrm>
            <a:off x="4676850" y="1342250"/>
            <a:ext cx="4201200" cy="3510600"/>
          </a:xfrm>
          <a:prstGeom prst="roundRect">
            <a:avLst>
              <a:gd fmla="val 16667" name="adj"/>
            </a:avLst>
          </a:prstGeom>
        </p:spPr>
      </p:pic>
      <p:sp>
        <p:nvSpPr>
          <p:cNvPr id="766" name="Google Shape;766;p99"/>
          <p:cNvSpPr txBox="1"/>
          <p:nvPr>
            <p:ph idx="1" type="body"/>
          </p:nvPr>
        </p:nvSpPr>
        <p:spPr>
          <a:xfrm>
            <a:off x="496350" y="1593900"/>
            <a:ext cx="3754200" cy="298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rPr>
              <a:t>Potential Areas of Improvements:</a:t>
            </a:r>
            <a:endParaRPr sz="1500">
              <a:solidFill>
                <a:schemeClr val="dk1"/>
              </a:solidFill>
            </a:endParaRPr>
          </a:p>
          <a:p>
            <a:pPr indent="0" lvl="0" marL="0" rtl="0" algn="ctr">
              <a:spcBef>
                <a:spcPts val="0"/>
              </a:spcBef>
              <a:spcAft>
                <a:spcPts val="0"/>
              </a:spcAft>
              <a:buNone/>
            </a:pPr>
            <a:r>
              <a:t/>
            </a:r>
            <a:endParaRPr sz="1500">
              <a:solidFill>
                <a:schemeClr val="dk1"/>
              </a:solidFill>
            </a:endParaRPr>
          </a:p>
          <a:p>
            <a:pPr indent="-323850" lvl="0" marL="457200" rtl="0" algn="ctr">
              <a:spcBef>
                <a:spcPts val="0"/>
              </a:spcBef>
              <a:spcAft>
                <a:spcPts val="0"/>
              </a:spcAft>
              <a:buClr>
                <a:schemeClr val="dk1"/>
              </a:buClr>
              <a:buSzPts val="1500"/>
              <a:buChar char="●"/>
            </a:pPr>
            <a:r>
              <a:rPr lang="en" sz="1500">
                <a:solidFill>
                  <a:schemeClr val="dk1"/>
                </a:solidFill>
              </a:rPr>
              <a:t>I</a:t>
            </a:r>
            <a:r>
              <a:rPr lang="en" sz="1300">
                <a:solidFill>
                  <a:schemeClr val="dk1"/>
                </a:solidFill>
              </a:rPr>
              <a:t>n Task-2, my probing </a:t>
            </a:r>
            <a:r>
              <a:rPr lang="en" sz="1300">
                <a:solidFill>
                  <a:schemeClr val="dk1"/>
                </a:solidFill>
              </a:rPr>
              <a:t>currently is giving same outputs whether I short circuit it or bypass it. Will try to look it.</a:t>
            </a:r>
            <a:endParaRPr sz="1300">
              <a:solidFill>
                <a:schemeClr val="dk1"/>
              </a:solidFill>
            </a:endParaRPr>
          </a:p>
          <a:p>
            <a:pPr indent="0" lvl="0" marL="457200" rtl="0" algn="ctr">
              <a:spcBef>
                <a:spcPts val="0"/>
              </a:spcBef>
              <a:spcAft>
                <a:spcPts val="0"/>
              </a:spcAft>
              <a:buNone/>
            </a:pPr>
            <a:r>
              <a:t/>
            </a:r>
            <a:endParaRPr sz="1300">
              <a:solidFill>
                <a:schemeClr val="dk1"/>
              </a:solidFill>
            </a:endParaRPr>
          </a:p>
          <a:p>
            <a:pPr indent="-311150" lvl="0" marL="457200" rtl="0" algn="ctr">
              <a:spcBef>
                <a:spcPts val="0"/>
              </a:spcBef>
              <a:spcAft>
                <a:spcPts val="0"/>
              </a:spcAft>
              <a:buClr>
                <a:schemeClr val="dk1"/>
              </a:buClr>
              <a:buSzPts val="1300"/>
              <a:buChar char="●"/>
            </a:pPr>
            <a:r>
              <a:rPr lang="en" sz="1300">
                <a:solidFill>
                  <a:schemeClr val="dk1"/>
                </a:solidFill>
              </a:rPr>
              <a:t>Also will try to visualize eigenvectors of attention maps so as to uncover more structural patterns.</a:t>
            </a:r>
            <a:endParaRPr sz="1300">
              <a:solidFill>
                <a:schemeClr val="dk1"/>
              </a:solidFill>
            </a:endParaRPr>
          </a:p>
          <a:p>
            <a:pPr indent="0" lvl="0" marL="457200" rtl="0" algn="ctr">
              <a:spcBef>
                <a:spcPts val="0"/>
              </a:spcBef>
              <a:spcAft>
                <a:spcPts val="0"/>
              </a:spcAft>
              <a:buNone/>
            </a:pPr>
            <a:r>
              <a:t/>
            </a:r>
            <a:endParaRPr sz="1300">
              <a:solidFill>
                <a:schemeClr val="dk1"/>
              </a:solidFill>
            </a:endParaRPr>
          </a:p>
          <a:p>
            <a:pPr indent="-311150" lvl="0" marL="457200" rtl="0" algn="ctr">
              <a:spcBef>
                <a:spcPts val="0"/>
              </a:spcBef>
              <a:spcAft>
                <a:spcPts val="0"/>
              </a:spcAft>
              <a:buClr>
                <a:schemeClr val="dk1"/>
              </a:buClr>
              <a:buSzPts val="1300"/>
              <a:buChar char="●"/>
            </a:pPr>
            <a:r>
              <a:rPr lang="en" sz="1300">
                <a:solidFill>
                  <a:schemeClr val="dk1"/>
                </a:solidFill>
              </a:rPr>
              <a:t>Will also train Bloom 1.7B model for more epochs if the val loss decreases more</a:t>
            </a:r>
            <a:endParaRPr sz="1300">
              <a:solidFill>
                <a:schemeClr val="dk1"/>
              </a:solidFill>
            </a:endParaRPr>
          </a:p>
          <a:p>
            <a:pPr indent="0" lvl="0" marL="0" rtl="0" algn="ctr">
              <a:spcBef>
                <a:spcPts val="0"/>
              </a:spcBef>
              <a:spcAft>
                <a:spcPts val="0"/>
              </a:spcAft>
              <a:buNone/>
            </a:pPr>
            <a:r>
              <a:t/>
            </a:r>
            <a:endParaRPr sz="1500">
              <a:solidFill>
                <a:schemeClr val="dk1"/>
              </a:solidFill>
            </a:endParaRPr>
          </a:p>
          <a:p>
            <a:pPr indent="0" lvl="0" marL="0" rtl="0" algn="ctr">
              <a:spcBef>
                <a:spcPts val="0"/>
              </a:spcBef>
              <a:spcAft>
                <a:spcPts val="0"/>
              </a:spcAft>
              <a:buNone/>
            </a:pPr>
            <a:r>
              <a:t/>
            </a:r>
            <a:endParaRPr sz="1500">
              <a:solidFill>
                <a:schemeClr val="dk1"/>
              </a:solidFill>
            </a:endParaRPr>
          </a:p>
        </p:txBody>
      </p:sp>
      <p:sp>
        <p:nvSpPr>
          <p:cNvPr id="767" name="Google Shape;767;p99"/>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200"/>
              <a:t>Future Scope and Improvements</a:t>
            </a:r>
            <a:endParaRPr/>
          </a:p>
        </p:txBody>
      </p:sp>
      <p:pic>
        <p:nvPicPr>
          <p:cNvPr id="768" name="Google Shape;768;p99"/>
          <p:cNvPicPr preferRelativeResize="0"/>
          <p:nvPr/>
        </p:nvPicPr>
        <p:blipFill>
          <a:blip r:embed="rId4">
            <a:alphaModFix/>
          </a:blip>
          <a:stretch>
            <a:fillRect/>
          </a:stretch>
        </p:blipFill>
        <p:spPr>
          <a:xfrm>
            <a:off x="4672750" y="1342250"/>
            <a:ext cx="4201200" cy="3510599"/>
          </a:xfrm>
          <a:prstGeom prst="rect">
            <a:avLst/>
          </a:prstGeom>
          <a:noFill/>
          <a:ln>
            <a:noFill/>
          </a:ln>
        </p:spPr>
      </p:pic>
      <p:pic>
        <p:nvPicPr>
          <p:cNvPr id="769" name="Google Shape;769;p99"/>
          <p:cNvPicPr preferRelativeResize="0"/>
          <p:nvPr/>
        </p:nvPicPr>
        <p:blipFill>
          <a:blip r:embed="rId5">
            <a:alphaModFix/>
          </a:blip>
          <a:stretch>
            <a:fillRect/>
          </a:stretch>
        </p:blipFill>
        <p:spPr>
          <a:xfrm>
            <a:off x="7936675" y="363550"/>
            <a:ext cx="683300" cy="683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pic>
        <p:nvPicPr>
          <p:cNvPr descr="robert downey jr. is wearing a blue shirt and looking at the camera while standing in a room . (Provided by Tenor)" id="774" name="Google Shape;774;p100"/>
          <p:cNvPicPr preferRelativeResize="0"/>
          <p:nvPr/>
        </p:nvPicPr>
        <p:blipFill>
          <a:blip r:embed="rId3">
            <a:alphaModFix/>
          </a:blip>
          <a:stretch>
            <a:fillRect/>
          </a:stretch>
        </p:blipFill>
        <p:spPr>
          <a:xfrm>
            <a:off x="409650" y="1385750"/>
            <a:ext cx="4743450" cy="2638425"/>
          </a:xfrm>
          <a:prstGeom prst="rect">
            <a:avLst/>
          </a:prstGeom>
          <a:noFill/>
          <a:ln>
            <a:noFill/>
          </a:ln>
        </p:spPr>
      </p:pic>
      <p:sp>
        <p:nvSpPr>
          <p:cNvPr id="775" name="Google Shape;775;p100"/>
          <p:cNvSpPr txBox="1"/>
          <p:nvPr/>
        </p:nvSpPr>
        <p:spPr>
          <a:xfrm>
            <a:off x="1727700" y="3510200"/>
            <a:ext cx="6066300" cy="125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latin typeface="DM Sans"/>
                <a:ea typeface="DM Sans"/>
                <a:cs typeface="DM Sans"/>
                <a:sym typeface="DM Sans"/>
              </a:rPr>
              <a:t>Thank You</a:t>
            </a:r>
            <a:endParaRPr sz="1600">
              <a:latin typeface="DM Sans"/>
              <a:ea typeface="DM Sans"/>
              <a:cs typeface="DM Sans"/>
              <a:sym typeface="DM Sans"/>
            </a:endParaRPr>
          </a:p>
          <a:p>
            <a:pPr indent="0" lvl="0" marL="0" rtl="0" algn="r">
              <a:spcBef>
                <a:spcPts val="0"/>
              </a:spcBef>
              <a:spcAft>
                <a:spcPts val="0"/>
              </a:spcAft>
              <a:buNone/>
            </a:pPr>
            <a:r>
              <a:rPr lang="en" sz="1600">
                <a:latin typeface="DM Sans"/>
                <a:ea typeface="DM Sans"/>
                <a:cs typeface="DM Sans"/>
                <a:sym typeface="DM Sans"/>
              </a:rPr>
              <a:t>Shashwat Bhardwaj</a:t>
            </a:r>
            <a:endParaRPr sz="1600">
              <a:latin typeface="DM Sans"/>
              <a:ea typeface="DM Sans"/>
              <a:cs typeface="DM Sans"/>
              <a:sym typeface="DM Sans"/>
            </a:endParaRPr>
          </a:p>
          <a:p>
            <a:pPr indent="0" lvl="0" marL="0" rtl="0" algn="r">
              <a:spcBef>
                <a:spcPts val="0"/>
              </a:spcBef>
              <a:spcAft>
                <a:spcPts val="0"/>
              </a:spcAft>
              <a:buNone/>
            </a:pPr>
            <a:r>
              <a:rPr lang="en" sz="1600">
                <a:latin typeface="DM Sans"/>
                <a:ea typeface="DM Sans"/>
                <a:cs typeface="DM Sans"/>
                <a:sym typeface="DM Sans"/>
              </a:rPr>
              <a:t>2023AIY7528</a:t>
            </a:r>
            <a:endParaRPr sz="1600">
              <a:latin typeface="DM Sans"/>
              <a:ea typeface="DM Sans"/>
              <a:cs typeface="DM Sans"/>
              <a:sym typeface="DM Sans"/>
            </a:endParaRPr>
          </a:p>
          <a:p>
            <a:pPr indent="0" lvl="0" marL="0" rtl="0" algn="r">
              <a:spcBef>
                <a:spcPts val="0"/>
              </a:spcBef>
              <a:spcAft>
                <a:spcPts val="0"/>
              </a:spcAft>
              <a:buNone/>
            </a:pPr>
            <a:r>
              <a:rPr lang="en" sz="1600">
                <a:latin typeface="DM Sans"/>
                <a:ea typeface="DM Sans"/>
                <a:cs typeface="DM Sans"/>
                <a:sym typeface="DM Sans"/>
              </a:rPr>
              <a:t>Team: Tony Stark</a:t>
            </a:r>
            <a:endParaRPr sz="1600">
              <a:latin typeface="DM Sans"/>
              <a:ea typeface="DM Sans"/>
              <a:cs typeface="DM Sans"/>
              <a:sym typeface="DM Sans"/>
            </a:endParaRPr>
          </a:p>
        </p:txBody>
      </p:sp>
      <p:pic>
        <p:nvPicPr>
          <p:cNvPr id="776" name="Google Shape;776;p100"/>
          <p:cNvPicPr preferRelativeResize="0"/>
          <p:nvPr/>
        </p:nvPicPr>
        <p:blipFill>
          <a:blip r:embed="rId4">
            <a:alphaModFix/>
          </a:blip>
          <a:stretch>
            <a:fillRect/>
          </a:stretch>
        </p:blipFill>
        <p:spPr>
          <a:xfrm>
            <a:off x="7470725" y="308725"/>
            <a:ext cx="1373800" cy="1373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descr="Two dolphins swimming upward." id="525" name="Google Shape;525;p75"/>
          <p:cNvPicPr preferRelativeResize="0"/>
          <p:nvPr>
            <p:ph idx="2" type="pic"/>
          </p:nvPr>
        </p:nvPicPr>
        <p:blipFill rotWithShape="1">
          <a:blip r:embed="rId3">
            <a:alphaModFix/>
          </a:blip>
          <a:srcRect b="21870" l="0" r="0" t="21864"/>
          <a:stretch/>
        </p:blipFill>
        <p:spPr>
          <a:xfrm>
            <a:off x="4676850" y="1342250"/>
            <a:ext cx="4201200" cy="3510600"/>
          </a:xfrm>
          <a:prstGeom prst="roundRect">
            <a:avLst>
              <a:gd fmla="val 16667" name="adj"/>
            </a:avLst>
          </a:prstGeom>
        </p:spPr>
      </p:pic>
      <p:sp>
        <p:nvSpPr>
          <p:cNvPr id="526" name="Google Shape;526;p75"/>
          <p:cNvSpPr txBox="1"/>
          <p:nvPr>
            <p:ph idx="1" type="body"/>
          </p:nvPr>
        </p:nvSpPr>
        <p:spPr>
          <a:xfrm>
            <a:off x="496350" y="1593900"/>
            <a:ext cx="3754200" cy="298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rPr>
              <a:t> The project was aimed to understand how multiple languages are processed by a multilingual language model BLOOM 1.7B in our case and whether they have the ability to transfer knowledge across languages or not</a:t>
            </a:r>
            <a:endParaRPr sz="1600">
              <a:solidFill>
                <a:schemeClr val="dk1"/>
              </a:solidFill>
            </a:endParaRPr>
          </a:p>
        </p:txBody>
      </p:sp>
      <p:sp>
        <p:nvSpPr>
          <p:cNvPr id="527" name="Google Shape;527;p75"/>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lnSpc>
                <a:spcPct val="90000"/>
              </a:lnSpc>
              <a:spcBef>
                <a:spcPts val="0"/>
              </a:spcBef>
              <a:spcAft>
                <a:spcPts val="0"/>
              </a:spcAft>
              <a:buClr>
                <a:schemeClr val="dk1"/>
              </a:buClr>
              <a:buSzPts val="1100"/>
              <a:buFont typeface="Arial"/>
              <a:buNone/>
            </a:pPr>
            <a:r>
              <a:rPr lang="en"/>
              <a:t>INTRODUCTION</a:t>
            </a:r>
            <a:endParaRPr/>
          </a:p>
        </p:txBody>
      </p:sp>
      <p:pic>
        <p:nvPicPr>
          <p:cNvPr id="528" name="Google Shape;528;p75"/>
          <p:cNvPicPr preferRelativeResize="0"/>
          <p:nvPr/>
        </p:nvPicPr>
        <p:blipFill>
          <a:blip r:embed="rId4">
            <a:alphaModFix/>
          </a:blip>
          <a:stretch>
            <a:fillRect/>
          </a:stretch>
        </p:blipFill>
        <p:spPr>
          <a:xfrm>
            <a:off x="4672750" y="1342250"/>
            <a:ext cx="4201200" cy="3510599"/>
          </a:xfrm>
          <a:prstGeom prst="rect">
            <a:avLst/>
          </a:prstGeom>
          <a:noFill/>
          <a:ln>
            <a:noFill/>
          </a:ln>
        </p:spPr>
      </p:pic>
      <p:pic>
        <p:nvPicPr>
          <p:cNvPr id="529" name="Google Shape;529;p75"/>
          <p:cNvPicPr preferRelativeResize="0"/>
          <p:nvPr/>
        </p:nvPicPr>
        <p:blipFill>
          <a:blip r:embed="rId5">
            <a:alphaModFix/>
          </a:blip>
          <a:stretch>
            <a:fillRect/>
          </a:stretch>
        </p:blipFill>
        <p:spPr>
          <a:xfrm>
            <a:off x="7936675" y="363550"/>
            <a:ext cx="683300" cy="683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6"/>
          <p:cNvSpPr txBox="1"/>
          <p:nvPr>
            <p:ph idx="1" type="body"/>
          </p:nvPr>
        </p:nvSpPr>
        <p:spPr>
          <a:xfrm>
            <a:off x="2845275" y="1412150"/>
            <a:ext cx="5732400" cy="316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dk1"/>
                </a:solidFill>
              </a:rPr>
              <a:t>We investigate the multilingual semantic alignment in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BLOOM-1.7B by examining word embeddings of semantically identical words across three languages: English, French, and Hindi.</a:t>
            </a:r>
            <a:endParaRPr>
              <a:solidFill>
                <a:schemeClr val="dk1"/>
              </a:solidFill>
            </a:endParaRPr>
          </a:p>
          <a:p>
            <a:pPr indent="0" lvl="0" marL="0" rtl="0" algn="l">
              <a:spcBef>
                <a:spcPts val="0"/>
              </a:spcBef>
              <a:spcAft>
                <a:spcPts val="0"/>
              </a:spcAft>
              <a:buClr>
                <a:schemeClr val="dk1"/>
              </a:buClr>
              <a:buSzPts val="1100"/>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35" name="Google Shape;535;p76"/>
          <p:cNvSpPr txBox="1"/>
          <p:nvPr>
            <p:ph type="title"/>
          </p:nvPr>
        </p:nvSpPr>
        <p:spPr>
          <a:xfrm>
            <a:off x="2547100" y="327125"/>
            <a:ext cx="6326700" cy="662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Task-1</a:t>
            </a:r>
            <a:endParaRPr/>
          </a:p>
        </p:txBody>
      </p:sp>
      <p:sp>
        <p:nvSpPr>
          <p:cNvPr id="536" name="Google Shape;536;p76"/>
          <p:cNvSpPr txBox="1"/>
          <p:nvPr>
            <p:ph idx="3" type="subTitle"/>
          </p:nvPr>
        </p:nvSpPr>
        <p:spPr>
          <a:xfrm>
            <a:off x="274950" y="284775"/>
            <a:ext cx="2096400" cy="704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Tony Stark</a:t>
            </a:r>
            <a:endParaRPr/>
          </a:p>
        </p:txBody>
      </p:sp>
      <p:sp>
        <p:nvSpPr>
          <p:cNvPr id="537" name="Google Shape;537;p76"/>
          <p:cNvSpPr txBox="1"/>
          <p:nvPr/>
        </p:nvSpPr>
        <p:spPr>
          <a:xfrm>
            <a:off x="3509200" y="687225"/>
            <a:ext cx="52623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DM Sans"/>
              <a:ea typeface="DM Sans"/>
              <a:cs typeface="DM Sans"/>
              <a:sym typeface="DM Sans"/>
            </a:endParaRPr>
          </a:p>
        </p:txBody>
      </p:sp>
      <p:pic>
        <p:nvPicPr>
          <p:cNvPr id="538" name="Google Shape;538;p76"/>
          <p:cNvPicPr preferRelativeResize="0"/>
          <p:nvPr/>
        </p:nvPicPr>
        <p:blipFill>
          <a:blip r:embed="rId3">
            <a:alphaModFix/>
          </a:blip>
          <a:stretch>
            <a:fillRect/>
          </a:stretch>
        </p:blipFill>
        <p:spPr>
          <a:xfrm>
            <a:off x="61793" y="1187650"/>
            <a:ext cx="2333276" cy="1555124"/>
          </a:xfrm>
          <a:prstGeom prst="rect">
            <a:avLst/>
          </a:prstGeom>
          <a:noFill/>
          <a:ln>
            <a:noFill/>
          </a:ln>
        </p:spPr>
      </p:pic>
      <p:pic>
        <p:nvPicPr>
          <p:cNvPr id="539" name="Google Shape;539;p76"/>
          <p:cNvPicPr preferRelativeResize="0"/>
          <p:nvPr/>
        </p:nvPicPr>
        <p:blipFill>
          <a:blip r:embed="rId4">
            <a:alphaModFix/>
          </a:blip>
          <a:stretch>
            <a:fillRect/>
          </a:stretch>
        </p:blipFill>
        <p:spPr>
          <a:xfrm>
            <a:off x="61800" y="3023800"/>
            <a:ext cx="2333276" cy="1555141"/>
          </a:xfrm>
          <a:prstGeom prst="rect">
            <a:avLst/>
          </a:prstGeom>
          <a:noFill/>
          <a:ln>
            <a:noFill/>
          </a:ln>
        </p:spPr>
      </p:pic>
      <p:pic>
        <p:nvPicPr>
          <p:cNvPr id="540" name="Google Shape;540;p76"/>
          <p:cNvPicPr preferRelativeResize="0"/>
          <p:nvPr/>
        </p:nvPicPr>
        <p:blipFill>
          <a:blip r:embed="rId5">
            <a:alphaModFix/>
          </a:blip>
          <a:stretch>
            <a:fillRect/>
          </a:stretch>
        </p:blipFill>
        <p:spPr>
          <a:xfrm>
            <a:off x="8091975" y="330075"/>
            <a:ext cx="613800" cy="613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7"/>
          <p:cNvSpPr txBox="1"/>
          <p:nvPr>
            <p:ph idx="4294967295" type="title"/>
          </p:nvPr>
        </p:nvSpPr>
        <p:spPr>
          <a:xfrm>
            <a:off x="1834500" y="305925"/>
            <a:ext cx="6326700" cy="66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Task-1</a:t>
            </a:r>
            <a:endParaRPr/>
          </a:p>
        </p:txBody>
      </p:sp>
      <p:sp>
        <p:nvSpPr>
          <p:cNvPr id="546" name="Google Shape;546;p77"/>
          <p:cNvSpPr txBox="1"/>
          <p:nvPr/>
        </p:nvSpPr>
        <p:spPr>
          <a:xfrm>
            <a:off x="274950" y="284775"/>
            <a:ext cx="2096400" cy="704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 sz="1300">
                <a:latin typeface="Della Respira"/>
                <a:ea typeface="Della Respira"/>
                <a:cs typeface="Della Respira"/>
                <a:sym typeface="Della Respira"/>
              </a:rPr>
              <a:t>Tony Stark</a:t>
            </a:r>
            <a:endParaRPr b="1" sz="1300">
              <a:latin typeface="Della Respira"/>
              <a:ea typeface="Della Respira"/>
              <a:cs typeface="Della Respira"/>
              <a:sym typeface="Della Respira"/>
            </a:endParaRPr>
          </a:p>
        </p:txBody>
      </p:sp>
      <p:sp>
        <p:nvSpPr>
          <p:cNvPr id="547" name="Google Shape;547;p77"/>
          <p:cNvSpPr txBox="1"/>
          <p:nvPr/>
        </p:nvSpPr>
        <p:spPr>
          <a:xfrm>
            <a:off x="858900" y="4432925"/>
            <a:ext cx="8132700" cy="5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DM Sans"/>
                <a:ea typeface="DM Sans"/>
                <a:cs typeface="DM Sans"/>
                <a:sym typeface="DM Sans"/>
              </a:rPr>
              <a:t>2D PCA Plots and 3D PCA Plots</a:t>
            </a:r>
            <a:endParaRPr sz="1600">
              <a:latin typeface="DM Sans"/>
              <a:ea typeface="DM Sans"/>
              <a:cs typeface="DM Sans"/>
              <a:sym typeface="DM Sans"/>
            </a:endParaRPr>
          </a:p>
        </p:txBody>
      </p:sp>
      <p:pic>
        <p:nvPicPr>
          <p:cNvPr id="548" name="Google Shape;548;p77"/>
          <p:cNvPicPr preferRelativeResize="0"/>
          <p:nvPr/>
        </p:nvPicPr>
        <p:blipFill>
          <a:blip r:embed="rId3">
            <a:alphaModFix/>
          </a:blip>
          <a:stretch>
            <a:fillRect/>
          </a:stretch>
        </p:blipFill>
        <p:spPr>
          <a:xfrm>
            <a:off x="161525" y="1131000"/>
            <a:ext cx="4325750" cy="2883129"/>
          </a:xfrm>
          <a:prstGeom prst="rect">
            <a:avLst/>
          </a:prstGeom>
          <a:noFill/>
          <a:ln>
            <a:noFill/>
          </a:ln>
        </p:spPr>
      </p:pic>
      <p:pic>
        <p:nvPicPr>
          <p:cNvPr id="549" name="Google Shape;549;p77"/>
          <p:cNvPicPr preferRelativeResize="0"/>
          <p:nvPr/>
        </p:nvPicPr>
        <p:blipFill>
          <a:blip r:embed="rId4">
            <a:alphaModFix/>
          </a:blip>
          <a:stretch>
            <a:fillRect/>
          </a:stretch>
        </p:blipFill>
        <p:spPr>
          <a:xfrm>
            <a:off x="4665850" y="1130188"/>
            <a:ext cx="4325750" cy="2883126"/>
          </a:xfrm>
          <a:prstGeom prst="rect">
            <a:avLst/>
          </a:prstGeom>
          <a:noFill/>
          <a:ln>
            <a:noFill/>
          </a:ln>
        </p:spPr>
      </p:pic>
      <p:pic>
        <p:nvPicPr>
          <p:cNvPr id="550" name="Google Shape;550;p77"/>
          <p:cNvPicPr preferRelativeResize="0"/>
          <p:nvPr/>
        </p:nvPicPr>
        <p:blipFill>
          <a:blip r:embed="rId5">
            <a:alphaModFix/>
          </a:blip>
          <a:stretch>
            <a:fillRect/>
          </a:stretch>
        </p:blipFill>
        <p:spPr>
          <a:xfrm>
            <a:off x="7936675" y="363550"/>
            <a:ext cx="683300" cy="683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8"/>
          <p:cNvSpPr txBox="1"/>
          <p:nvPr>
            <p:ph idx="4294967295" type="title"/>
          </p:nvPr>
        </p:nvSpPr>
        <p:spPr>
          <a:xfrm>
            <a:off x="1834500" y="305925"/>
            <a:ext cx="6326700" cy="66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Task-1</a:t>
            </a:r>
            <a:endParaRPr/>
          </a:p>
        </p:txBody>
      </p:sp>
      <p:sp>
        <p:nvSpPr>
          <p:cNvPr id="556" name="Google Shape;556;p78"/>
          <p:cNvSpPr txBox="1"/>
          <p:nvPr/>
        </p:nvSpPr>
        <p:spPr>
          <a:xfrm>
            <a:off x="274950" y="284775"/>
            <a:ext cx="2096400" cy="704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 sz="1300">
                <a:latin typeface="Della Respira"/>
                <a:ea typeface="Della Respira"/>
                <a:cs typeface="Della Respira"/>
                <a:sym typeface="Della Respira"/>
              </a:rPr>
              <a:t>Tony Stark</a:t>
            </a:r>
            <a:endParaRPr b="1" sz="1300">
              <a:latin typeface="Della Respira"/>
              <a:ea typeface="Della Respira"/>
              <a:cs typeface="Della Respira"/>
              <a:sym typeface="Della Respira"/>
            </a:endParaRPr>
          </a:p>
        </p:txBody>
      </p:sp>
      <p:sp>
        <p:nvSpPr>
          <p:cNvPr id="557" name="Google Shape;557;p78"/>
          <p:cNvSpPr txBox="1"/>
          <p:nvPr/>
        </p:nvSpPr>
        <p:spPr>
          <a:xfrm>
            <a:off x="858900" y="4432925"/>
            <a:ext cx="8132700" cy="5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DM Sans"/>
                <a:ea typeface="DM Sans"/>
                <a:cs typeface="DM Sans"/>
                <a:sym typeface="DM Sans"/>
              </a:rPr>
              <a:t>2D PCA Plots and 3D PCA Plots</a:t>
            </a:r>
            <a:endParaRPr sz="1600">
              <a:latin typeface="DM Sans"/>
              <a:ea typeface="DM Sans"/>
              <a:cs typeface="DM Sans"/>
              <a:sym typeface="DM Sans"/>
            </a:endParaRPr>
          </a:p>
        </p:txBody>
      </p:sp>
      <p:sp>
        <p:nvSpPr>
          <p:cNvPr id="558" name="Google Shape;558;p78"/>
          <p:cNvSpPr txBox="1"/>
          <p:nvPr/>
        </p:nvSpPr>
        <p:spPr>
          <a:xfrm>
            <a:off x="439550" y="1582525"/>
            <a:ext cx="8450700" cy="29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DM Sans"/>
                <a:ea typeface="DM Sans"/>
                <a:cs typeface="DM Sans"/>
                <a:sym typeface="DM Sans"/>
              </a:rPr>
              <a:t>Findings:</a:t>
            </a:r>
            <a:br>
              <a:rPr lang="en" sz="1600">
                <a:latin typeface="DM Sans"/>
                <a:ea typeface="DM Sans"/>
                <a:cs typeface="DM Sans"/>
                <a:sym typeface="DM Sans"/>
              </a:rPr>
            </a:br>
            <a:br>
              <a:rPr lang="en" sz="1600">
                <a:latin typeface="DM Sans"/>
                <a:ea typeface="DM Sans"/>
                <a:cs typeface="DM Sans"/>
                <a:sym typeface="DM Sans"/>
              </a:rPr>
            </a:br>
            <a:endParaRPr sz="1600">
              <a:latin typeface="DM Sans"/>
              <a:ea typeface="DM Sans"/>
              <a:cs typeface="DM Sans"/>
              <a:sym typeface="DM Sans"/>
            </a:endParaRPr>
          </a:p>
          <a:p>
            <a:pPr indent="-330200" lvl="0" marL="457200" rtl="0" algn="l">
              <a:spcBef>
                <a:spcPts val="0"/>
              </a:spcBef>
              <a:spcAft>
                <a:spcPts val="0"/>
              </a:spcAft>
              <a:buSzPts val="1600"/>
              <a:buFont typeface="DM Sans"/>
              <a:buChar char="●"/>
            </a:pPr>
            <a:r>
              <a:rPr lang="en" sz="1600">
                <a:latin typeface="DM Sans"/>
                <a:ea typeface="DM Sans"/>
                <a:cs typeface="DM Sans"/>
                <a:sym typeface="DM Sans"/>
              </a:rPr>
              <a:t>English and French are closer in embedding space</a:t>
            </a:r>
            <a:endParaRPr sz="1600">
              <a:latin typeface="DM Sans"/>
              <a:ea typeface="DM Sans"/>
              <a:cs typeface="DM Sans"/>
              <a:sym typeface="DM Sans"/>
            </a:endParaRPr>
          </a:p>
          <a:p>
            <a:pPr indent="0" lvl="0" marL="457200" rtl="0" algn="l">
              <a:spcBef>
                <a:spcPts val="0"/>
              </a:spcBef>
              <a:spcAft>
                <a:spcPts val="0"/>
              </a:spcAft>
              <a:buNone/>
            </a:pPr>
            <a:r>
              <a:t/>
            </a:r>
            <a:endParaRPr sz="1600">
              <a:latin typeface="DM Sans"/>
              <a:ea typeface="DM Sans"/>
              <a:cs typeface="DM Sans"/>
              <a:sym typeface="DM Sans"/>
            </a:endParaRPr>
          </a:p>
          <a:p>
            <a:pPr indent="-330200" lvl="0" marL="457200" rtl="0" algn="l">
              <a:spcBef>
                <a:spcPts val="0"/>
              </a:spcBef>
              <a:spcAft>
                <a:spcPts val="0"/>
              </a:spcAft>
              <a:buSzPts val="1600"/>
              <a:buFont typeface="DM Sans"/>
              <a:buChar char="●"/>
            </a:pPr>
            <a:r>
              <a:rPr lang="en" sz="1600">
                <a:latin typeface="DM Sans"/>
                <a:ea typeface="DM Sans"/>
                <a:cs typeface="DM Sans"/>
                <a:sym typeface="DM Sans"/>
              </a:rPr>
              <a:t>Hindi being from an Indic class of languages has a different embedding space</a:t>
            </a:r>
            <a:endParaRPr sz="1600">
              <a:latin typeface="DM Sans"/>
              <a:ea typeface="DM Sans"/>
              <a:cs typeface="DM Sans"/>
              <a:sym typeface="DM Sans"/>
            </a:endParaRPr>
          </a:p>
        </p:txBody>
      </p:sp>
      <p:pic>
        <p:nvPicPr>
          <p:cNvPr id="559" name="Google Shape;559;p78"/>
          <p:cNvPicPr preferRelativeResize="0"/>
          <p:nvPr/>
        </p:nvPicPr>
        <p:blipFill>
          <a:blip r:embed="rId3">
            <a:alphaModFix/>
          </a:blip>
          <a:stretch>
            <a:fillRect/>
          </a:stretch>
        </p:blipFill>
        <p:spPr>
          <a:xfrm>
            <a:off x="7936675" y="363550"/>
            <a:ext cx="683300" cy="683300"/>
          </a:xfrm>
          <a:prstGeom prst="rect">
            <a:avLst/>
          </a:prstGeom>
          <a:noFill/>
          <a:ln>
            <a:noFill/>
          </a:ln>
        </p:spPr>
      </p:pic>
      <p:pic>
        <p:nvPicPr>
          <p:cNvPr id="560" name="Google Shape;560;p78"/>
          <p:cNvPicPr preferRelativeResize="0"/>
          <p:nvPr/>
        </p:nvPicPr>
        <p:blipFill>
          <a:blip r:embed="rId4">
            <a:alphaModFix/>
          </a:blip>
          <a:stretch>
            <a:fillRect/>
          </a:stretch>
        </p:blipFill>
        <p:spPr>
          <a:xfrm>
            <a:off x="1408650" y="1582525"/>
            <a:ext cx="398625" cy="398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9"/>
          <p:cNvSpPr txBox="1"/>
          <p:nvPr>
            <p:ph idx="4294967295" type="title"/>
          </p:nvPr>
        </p:nvSpPr>
        <p:spPr>
          <a:xfrm>
            <a:off x="1715750" y="220400"/>
            <a:ext cx="6326700" cy="66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Task-1</a:t>
            </a:r>
            <a:endParaRPr/>
          </a:p>
        </p:txBody>
      </p:sp>
      <p:sp>
        <p:nvSpPr>
          <p:cNvPr id="566" name="Google Shape;566;p79"/>
          <p:cNvSpPr txBox="1"/>
          <p:nvPr/>
        </p:nvSpPr>
        <p:spPr>
          <a:xfrm>
            <a:off x="274950" y="284775"/>
            <a:ext cx="2096400" cy="704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 sz="1300">
                <a:latin typeface="Della Respira"/>
                <a:ea typeface="Della Respira"/>
                <a:cs typeface="Della Respira"/>
                <a:sym typeface="Della Respira"/>
              </a:rPr>
              <a:t>Tony Stark</a:t>
            </a:r>
            <a:endParaRPr b="1" sz="1300">
              <a:latin typeface="Della Respira"/>
              <a:ea typeface="Della Respira"/>
              <a:cs typeface="Della Respira"/>
              <a:sym typeface="Della Respira"/>
            </a:endParaRPr>
          </a:p>
        </p:txBody>
      </p:sp>
      <p:sp>
        <p:nvSpPr>
          <p:cNvPr id="567" name="Google Shape;567;p79"/>
          <p:cNvSpPr txBox="1"/>
          <p:nvPr/>
        </p:nvSpPr>
        <p:spPr>
          <a:xfrm>
            <a:off x="731025" y="4320000"/>
            <a:ext cx="8132700" cy="57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DM Sans"/>
                <a:ea typeface="DM Sans"/>
                <a:cs typeface="DM Sans"/>
                <a:sym typeface="DM Sans"/>
              </a:rPr>
              <a:t>Independent  points in </a:t>
            </a:r>
            <a:r>
              <a:rPr lang="en" sz="1600">
                <a:latin typeface="DM Sans"/>
                <a:ea typeface="DM Sans"/>
                <a:cs typeface="DM Sans"/>
                <a:sym typeface="DM Sans"/>
              </a:rPr>
              <a:t>vector</a:t>
            </a:r>
            <a:r>
              <a:rPr lang="en" sz="1600">
                <a:latin typeface="DM Sans"/>
                <a:ea typeface="DM Sans"/>
                <a:cs typeface="DM Sans"/>
                <a:sym typeface="DM Sans"/>
              </a:rPr>
              <a:t> space</a:t>
            </a:r>
            <a:endParaRPr sz="1600">
              <a:latin typeface="DM Sans"/>
              <a:ea typeface="DM Sans"/>
              <a:cs typeface="DM Sans"/>
              <a:sym typeface="DM Sans"/>
            </a:endParaRPr>
          </a:p>
        </p:txBody>
      </p:sp>
      <p:pic>
        <p:nvPicPr>
          <p:cNvPr id="568" name="Google Shape;568;p79"/>
          <p:cNvPicPr preferRelativeResize="0"/>
          <p:nvPr/>
        </p:nvPicPr>
        <p:blipFill>
          <a:blip r:embed="rId3">
            <a:alphaModFix/>
          </a:blip>
          <a:stretch>
            <a:fillRect/>
          </a:stretch>
        </p:blipFill>
        <p:spPr>
          <a:xfrm>
            <a:off x="2582550" y="1073125"/>
            <a:ext cx="4709576" cy="2826205"/>
          </a:xfrm>
          <a:prstGeom prst="rect">
            <a:avLst/>
          </a:prstGeom>
          <a:noFill/>
          <a:ln>
            <a:noFill/>
          </a:ln>
        </p:spPr>
      </p:pic>
      <p:pic>
        <p:nvPicPr>
          <p:cNvPr id="569" name="Google Shape;569;p79"/>
          <p:cNvPicPr preferRelativeResize="0"/>
          <p:nvPr/>
        </p:nvPicPr>
        <p:blipFill>
          <a:blip r:embed="rId4">
            <a:alphaModFix/>
          </a:blip>
          <a:stretch>
            <a:fillRect/>
          </a:stretch>
        </p:blipFill>
        <p:spPr>
          <a:xfrm>
            <a:off x="7936675" y="363550"/>
            <a:ext cx="683300" cy="683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0"/>
          <p:cNvSpPr txBox="1"/>
          <p:nvPr>
            <p:ph idx="4294967295" type="title"/>
          </p:nvPr>
        </p:nvSpPr>
        <p:spPr>
          <a:xfrm>
            <a:off x="1408650" y="305925"/>
            <a:ext cx="6326700" cy="66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Task-1</a:t>
            </a:r>
            <a:endParaRPr/>
          </a:p>
        </p:txBody>
      </p:sp>
      <p:sp>
        <p:nvSpPr>
          <p:cNvPr id="575" name="Google Shape;575;p80"/>
          <p:cNvSpPr txBox="1"/>
          <p:nvPr/>
        </p:nvSpPr>
        <p:spPr>
          <a:xfrm>
            <a:off x="274950" y="284775"/>
            <a:ext cx="2096400" cy="7044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r>
              <a:rPr b="1" lang="en" sz="1300">
                <a:latin typeface="Della Respira"/>
                <a:ea typeface="Della Respira"/>
                <a:cs typeface="Della Respira"/>
                <a:sym typeface="Della Respira"/>
              </a:rPr>
              <a:t>Tony Stark</a:t>
            </a:r>
            <a:endParaRPr b="1" sz="1300">
              <a:latin typeface="Della Respira"/>
              <a:ea typeface="Della Respira"/>
              <a:cs typeface="Della Respira"/>
              <a:sym typeface="Della Respira"/>
            </a:endParaRPr>
          </a:p>
        </p:txBody>
      </p:sp>
      <p:sp>
        <p:nvSpPr>
          <p:cNvPr id="576" name="Google Shape;576;p80"/>
          <p:cNvSpPr txBox="1"/>
          <p:nvPr/>
        </p:nvSpPr>
        <p:spPr>
          <a:xfrm>
            <a:off x="439550" y="1582525"/>
            <a:ext cx="8450700" cy="29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DM Sans"/>
                <a:ea typeface="DM Sans"/>
                <a:cs typeface="DM Sans"/>
                <a:sym typeface="DM Sans"/>
              </a:rPr>
              <a:t>Findings:</a:t>
            </a:r>
            <a:br>
              <a:rPr lang="en" sz="1600">
                <a:latin typeface="DM Sans"/>
                <a:ea typeface="DM Sans"/>
                <a:cs typeface="DM Sans"/>
                <a:sym typeface="DM Sans"/>
              </a:rPr>
            </a:br>
            <a:br>
              <a:rPr lang="en" sz="1600">
                <a:latin typeface="DM Sans"/>
                <a:ea typeface="DM Sans"/>
                <a:cs typeface="DM Sans"/>
                <a:sym typeface="DM Sans"/>
              </a:rPr>
            </a:br>
            <a:endParaRPr sz="1600">
              <a:latin typeface="DM Sans"/>
              <a:ea typeface="DM Sans"/>
              <a:cs typeface="DM Sans"/>
              <a:sym typeface="DM Sans"/>
            </a:endParaRPr>
          </a:p>
          <a:p>
            <a:pPr indent="-330200" lvl="0" marL="457200" rtl="0" algn="l">
              <a:spcBef>
                <a:spcPts val="0"/>
              </a:spcBef>
              <a:spcAft>
                <a:spcPts val="0"/>
              </a:spcAft>
              <a:buSzPts val="1600"/>
              <a:buFont typeface="DM Sans"/>
              <a:buChar char="●"/>
            </a:pPr>
            <a:r>
              <a:rPr lang="en" sz="1600">
                <a:latin typeface="DM Sans"/>
                <a:ea typeface="DM Sans"/>
                <a:cs typeface="DM Sans"/>
                <a:sym typeface="DM Sans"/>
              </a:rPr>
              <a:t>English and French embeddings for "cat" and "dog" are close, with "cat" being particularly similar.</a:t>
            </a:r>
            <a:endParaRPr sz="1600">
              <a:latin typeface="DM Sans"/>
              <a:ea typeface="DM Sans"/>
              <a:cs typeface="DM Sans"/>
              <a:sym typeface="DM Sans"/>
            </a:endParaRPr>
          </a:p>
          <a:p>
            <a:pPr indent="0" lvl="0" marL="457200" rtl="0" algn="l">
              <a:spcBef>
                <a:spcPts val="0"/>
              </a:spcBef>
              <a:spcAft>
                <a:spcPts val="0"/>
              </a:spcAft>
              <a:buNone/>
            </a:pPr>
            <a:r>
              <a:t/>
            </a:r>
            <a:endParaRPr sz="1600">
              <a:latin typeface="DM Sans"/>
              <a:ea typeface="DM Sans"/>
              <a:cs typeface="DM Sans"/>
              <a:sym typeface="DM Sans"/>
            </a:endParaRPr>
          </a:p>
          <a:p>
            <a:pPr indent="-330200" lvl="0" marL="457200" rtl="0" algn="l">
              <a:spcBef>
                <a:spcPts val="0"/>
              </a:spcBef>
              <a:spcAft>
                <a:spcPts val="0"/>
              </a:spcAft>
              <a:buSzPts val="1600"/>
              <a:buFont typeface="DM Sans"/>
              <a:buChar char="●"/>
            </a:pPr>
            <a:r>
              <a:rPr lang="en" sz="1600">
                <a:latin typeface="DM Sans"/>
                <a:ea typeface="DM Sans"/>
                <a:cs typeface="DM Sans"/>
                <a:sym typeface="DM Sans"/>
              </a:rPr>
              <a:t>Hindi embeddings lie far from English and French, reflecting its distinct language family.</a:t>
            </a:r>
            <a:endParaRPr sz="1600">
              <a:latin typeface="DM Sans"/>
              <a:ea typeface="DM Sans"/>
              <a:cs typeface="DM Sans"/>
              <a:sym typeface="DM Sans"/>
            </a:endParaRPr>
          </a:p>
        </p:txBody>
      </p:sp>
      <p:pic>
        <p:nvPicPr>
          <p:cNvPr id="577" name="Google Shape;577;p80"/>
          <p:cNvPicPr preferRelativeResize="0"/>
          <p:nvPr/>
        </p:nvPicPr>
        <p:blipFill>
          <a:blip r:embed="rId3">
            <a:alphaModFix/>
          </a:blip>
          <a:stretch>
            <a:fillRect/>
          </a:stretch>
        </p:blipFill>
        <p:spPr>
          <a:xfrm>
            <a:off x="7936675" y="363550"/>
            <a:ext cx="683300" cy="683300"/>
          </a:xfrm>
          <a:prstGeom prst="rect">
            <a:avLst/>
          </a:prstGeom>
          <a:noFill/>
          <a:ln>
            <a:noFill/>
          </a:ln>
        </p:spPr>
      </p:pic>
      <p:pic>
        <p:nvPicPr>
          <p:cNvPr id="578" name="Google Shape;578;p80"/>
          <p:cNvPicPr preferRelativeResize="0"/>
          <p:nvPr/>
        </p:nvPicPr>
        <p:blipFill>
          <a:blip r:embed="rId4">
            <a:alphaModFix/>
          </a:blip>
          <a:stretch>
            <a:fillRect/>
          </a:stretch>
        </p:blipFill>
        <p:spPr>
          <a:xfrm>
            <a:off x="1408650" y="1582525"/>
            <a:ext cx="398625" cy="398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1"/>
          <p:cNvSpPr txBox="1"/>
          <p:nvPr>
            <p:ph idx="1" type="body"/>
          </p:nvPr>
        </p:nvSpPr>
        <p:spPr>
          <a:xfrm>
            <a:off x="2845275" y="1412150"/>
            <a:ext cx="5732400" cy="3166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a:solidFill>
                  <a:schemeClr val="dk1"/>
                </a:solidFill>
              </a:rPr>
              <a:t>This task explores the internal workings of BLOOM-1.7B</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by visualizing attention maps and employing hooking tech-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niques to understand the role of individual layers and their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contribution to the model’s overall performance.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None/>
            </a:pPr>
            <a:r>
              <a:rPr lang="en">
                <a:solidFill>
                  <a:schemeClr val="dk1"/>
                </a:solidFill>
              </a:rPr>
              <a:t>Two types of attention visualizations were produced:</a:t>
            </a:r>
            <a:endParaRPr>
              <a:solidFill>
                <a:schemeClr val="dk1"/>
              </a:solidFill>
            </a:endParaRPr>
          </a:p>
          <a:p>
            <a:pPr indent="0" lvl="0" marL="0" rtl="0" algn="l">
              <a:spcBef>
                <a:spcPts val="0"/>
              </a:spcBef>
              <a:spcAft>
                <a:spcPts val="0"/>
              </a:spcAft>
              <a:buClr>
                <a:schemeClr val="dk1"/>
              </a:buClr>
              <a:buSzPts val="1100"/>
              <a:buNone/>
            </a:pPr>
            <a:r>
              <a:t/>
            </a:r>
            <a:endParaRPr>
              <a:solidFill>
                <a:schemeClr val="dk1"/>
              </a:solidFill>
            </a:endParaRPr>
          </a:p>
          <a:p>
            <a:pPr indent="0" lvl="0" marL="457200" rtl="0" algn="l">
              <a:spcBef>
                <a:spcPts val="0"/>
              </a:spcBef>
              <a:spcAft>
                <a:spcPts val="0"/>
              </a:spcAft>
              <a:buClr>
                <a:schemeClr val="dk1"/>
              </a:buClr>
              <a:buSzPts val="1100"/>
              <a:buNone/>
            </a:pPr>
            <a:r>
              <a:rPr lang="en">
                <a:solidFill>
                  <a:schemeClr val="dk1"/>
                </a:solidFill>
              </a:rPr>
              <a:t>• </a:t>
            </a:r>
            <a:r>
              <a:rPr b="1" lang="en">
                <a:solidFill>
                  <a:schemeClr val="dk1"/>
                </a:solidFill>
              </a:rPr>
              <a:t>Single-Head Attention Maps</a:t>
            </a:r>
            <a:r>
              <a:rPr lang="en">
                <a:solidFill>
                  <a:schemeClr val="dk1"/>
                </a:solidFill>
              </a:rPr>
              <a:t>: These maps illustrate</a:t>
            </a:r>
            <a:endParaRPr>
              <a:solidFill>
                <a:schemeClr val="dk1"/>
              </a:solidFill>
            </a:endParaRPr>
          </a:p>
          <a:p>
            <a:pPr indent="0" lvl="0" marL="457200" rtl="0" algn="l">
              <a:spcBef>
                <a:spcPts val="0"/>
              </a:spcBef>
              <a:spcAft>
                <a:spcPts val="0"/>
              </a:spcAft>
              <a:buClr>
                <a:schemeClr val="dk1"/>
              </a:buClr>
              <a:buSzPts val="1100"/>
              <a:buNone/>
            </a:pPr>
            <a:r>
              <a:rPr lang="en">
                <a:solidFill>
                  <a:schemeClr val="dk1"/>
                </a:solidFill>
              </a:rPr>
              <a:t>the attention weights for individual heads, highlight-</a:t>
            </a:r>
            <a:endParaRPr>
              <a:solidFill>
                <a:schemeClr val="dk1"/>
              </a:solidFill>
            </a:endParaRPr>
          </a:p>
          <a:p>
            <a:pPr indent="0" lvl="0" marL="457200" rtl="0" algn="l">
              <a:spcBef>
                <a:spcPts val="0"/>
              </a:spcBef>
              <a:spcAft>
                <a:spcPts val="0"/>
              </a:spcAft>
              <a:buClr>
                <a:schemeClr val="dk1"/>
              </a:buClr>
              <a:buSzPts val="1100"/>
              <a:buNone/>
            </a:pPr>
            <a:r>
              <a:rPr lang="en">
                <a:solidFill>
                  <a:schemeClr val="dk1"/>
                </a:solidFill>
              </a:rPr>
              <a:t>ing token-to-token relationships.</a:t>
            </a:r>
            <a:endParaRPr>
              <a:solidFill>
                <a:schemeClr val="dk1"/>
              </a:solidFill>
            </a:endParaRPr>
          </a:p>
          <a:p>
            <a:pPr indent="0" lvl="0" marL="457200" rtl="0" algn="l">
              <a:spcBef>
                <a:spcPts val="0"/>
              </a:spcBef>
              <a:spcAft>
                <a:spcPts val="0"/>
              </a:spcAft>
              <a:buClr>
                <a:schemeClr val="dk1"/>
              </a:buClr>
              <a:buSzPts val="1100"/>
              <a:buNone/>
            </a:pPr>
            <a:r>
              <a:t/>
            </a:r>
            <a:endParaRPr>
              <a:solidFill>
                <a:schemeClr val="dk1"/>
              </a:solidFill>
            </a:endParaRPr>
          </a:p>
          <a:p>
            <a:pPr indent="0" lvl="0" marL="457200" rtl="0" algn="l">
              <a:spcBef>
                <a:spcPts val="0"/>
              </a:spcBef>
              <a:spcAft>
                <a:spcPts val="0"/>
              </a:spcAft>
              <a:buClr>
                <a:schemeClr val="dk1"/>
              </a:buClr>
              <a:buSzPts val="1100"/>
              <a:buNone/>
            </a:pPr>
            <a:r>
              <a:rPr lang="en">
                <a:solidFill>
                  <a:schemeClr val="dk1"/>
                </a:solidFill>
              </a:rPr>
              <a:t>• </a:t>
            </a:r>
            <a:r>
              <a:rPr b="1" lang="en">
                <a:solidFill>
                  <a:schemeClr val="dk1"/>
                </a:solidFill>
              </a:rPr>
              <a:t>Aggregated Attention Maps</a:t>
            </a:r>
            <a:r>
              <a:rPr lang="en">
                <a:solidFill>
                  <a:schemeClr val="dk1"/>
                </a:solidFill>
              </a:rPr>
              <a:t>: These maps combine</a:t>
            </a:r>
            <a:endParaRPr>
              <a:solidFill>
                <a:schemeClr val="dk1"/>
              </a:solidFill>
            </a:endParaRPr>
          </a:p>
          <a:p>
            <a:pPr indent="0" lvl="0" marL="457200" rtl="0" algn="l">
              <a:spcBef>
                <a:spcPts val="0"/>
              </a:spcBef>
              <a:spcAft>
                <a:spcPts val="0"/>
              </a:spcAft>
              <a:buClr>
                <a:schemeClr val="dk1"/>
              </a:buClr>
              <a:buSzPts val="1100"/>
              <a:buNone/>
            </a:pPr>
            <a:r>
              <a:rPr lang="en">
                <a:solidFill>
                  <a:schemeClr val="dk1"/>
                </a:solidFill>
              </a:rPr>
              <a:t>attention weights across all heads in a layer, providing</a:t>
            </a:r>
            <a:endParaRPr>
              <a:solidFill>
                <a:schemeClr val="dk1"/>
              </a:solidFill>
            </a:endParaRPr>
          </a:p>
          <a:p>
            <a:pPr indent="0" lvl="0" marL="457200" rtl="0" algn="l">
              <a:spcBef>
                <a:spcPts val="0"/>
              </a:spcBef>
              <a:spcAft>
                <a:spcPts val="0"/>
              </a:spcAft>
              <a:buClr>
                <a:schemeClr val="dk1"/>
              </a:buClr>
              <a:buSzPts val="1100"/>
              <a:buNone/>
            </a:pPr>
            <a:r>
              <a:rPr lang="en">
                <a:solidFill>
                  <a:schemeClr val="dk1"/>
                </a:solidFill>
              </a:rPr>
              <a:t>a holistic view of the layer’s focus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84" name="Google Shape;584;p81"/>
          <p:cNvSpPr txBox="1"/>
          <p:nvPr>
            <p:ph type="title"/>
          </p:nvPr>
        </p:nvSpPr>
        <p:spPr>
          <a:xfrm>
            <a:off x="2547100" y="327125"/>
            <a:ext cx="6326700" cy="662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Task-2</a:t>
            </a:r>
            <a:endParaRPr/>
          </a:p>
        </p:txBody>
      </p:sp>
      <p:sp>
        <p:nvSpPr>
          <p:cNvPr id="585" name="Google Shape;585;p81"/>
          <p:cNvSpPr txBox="1"/>
          <p:nvPr>
            <p:ph idx="3" type="subTitle"/>
          </p:nvPr>
        </p:nvSpPr>
        <p:spPr>
          <a:xfrm>
            <a:off x="274950" y="284775"/>
            <a:ext cx="2096400" cy="704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Tony Stark</a:t>
            </a:r>
            <a:endParaRPr/>
          </a:p>
        </p:txBody>
      </p:sp>
      <p:pic>
        <p:nvPicPr>
          <p:cNvPr id="586" name="Google Shape;586;p81"/>
          <p:cNvPicPr preferRelativeResize="0"/>
          <p:nvPr/>
        </p:nvPicPr>
        <p:blipFill>
          <a:blip r:embed="rId3">
            <a:alphaModFix/>
          </a:blip>
          <a:stretch>
            <a:fillRect/>
          </a:stretch>
        </p:blipFill>
        <p:spPr>
          <a:xfrm>
            <a:off x="325975" y="1105075"/>
            <a:ext cx="1854551" cy="1683399"/>
          </a:xfrm>
          <a:prstGeom prst="rect">
            <a:avLst/>
          </a:prstGeom>
          <a:noFill/>
          <a:ln>
            <a:noFill/>
          </a:ln>
        </p:spPr>
      </p:pic>
      <p:pic>
        <p:nvPicPr>
          <p:cNvPr id="587" name="Google Shape;587;p81"/>
          <p:cNvPicPr preferRelativeResize="0"/>
          <p:nvPr/>
        </p:nvPicPr>
        <p:blipFill>
          <a:blip r:embed="rId4">
            <a:alphaModFix/>
          </a:blip>
          <a:stretch>
            <a:fillRect/>
          </a:stretch>
        </p:blipFill>
        <p:spPr>
          <a:xfrm>
            <a:off x="301150" y="3059625"/>
            <a:ext cx="1854551" cy="1725969"/>
          </a:xfrm>
          <a:prstGeom prst="rect">
            <a:avLst/>
          </a:prstGeom>
          <a:noFill/>
          <a:ln>
            <a:noFill/>
          </a:ln>
        </p:spPr>
      </p:pic>
      <p:sp>
        <p:nvSpPr>
          <p:cNvPr id="588" name="Google Shape;588;p81"/>
          <p:cNvSpPr txBox="1"/>
          <p:nvPr/>
        </p:nvSpPr>
        <p:spPr>
          <a:xfrm>
            <a:off x="3509200" y="687225"/>
            <a:ext cx="5262300" cy="6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DM Sans"/>
              <a:ea typeface="DM Sans"/>
              <a:cs typeface="DM Sans"/>
              <a:sym typeface="DM Sans"/>
            </a:endParaRPr>
          </a:p>
        </p:txBody>
      </p:sp>
      <p:pic>
        <p:nvPicPr>
          <p:cNvPr id="589" name="Google Shape;589;p81"/>
          <p:cNvPicPr preferRelativeResize="0"/>
          <p:nvPr/>
        </p:nvPicPr>
        <p:blipFill>
          <a:blip r:embed="rId5">
            <a:alphaModFix/>
          </a:blip>
          <a:stretch>
            <a:fillRect/>
          </a:stretch>
        </p:blipFill>
        <p:spPr>
          <a:xfrm>
            <a:off x="8219900" y="436700"/>
            <a:ext cx="442950" cy="442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roup/Class Project #1">
  <a:themeElements>
    <a:clrScheme name="Simple Light">
      <a:dk1>
        <a:srgbClr val="000000"/>
      </a:dk1>
      <a:lt1>
        <a:srgbClr val="D2DE9C"/>
      </a:lt1>
      <a:dk2>
        <a:srgbClr val="F3DFA5"/>
      </a:dk2>
      <a:lt2>
        <a:srgbClr val="DBEFF1"/>
      </a:lt2>
      <a:accent1>
        <a:srgbClr val="FD5E48"/>
      </a:accent1>
      <a:accent2>
        <a:srgbClr val="E6C2DE"/>
      </a:accent2>
      <a:accent3>
        <a:srgbClr val="FFFFFF"/>
      </a:accent3>
      <a:accent4>
        <a:srgbClr val="FFFFFF"/>
      </a:accent4>
      <a:accent5>
        <a:srgbClr val="FFFFFF"/>
      </a:accent5>
      <a:accent6>
        <a:srgbClr val="FFFFFF"/>
      </a:accent6>
      <a:hlink>
        <a:srgbClr val="358C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